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65" r:id="rId3"/>
    <p:sldId id="262" r:id="rId4"/>
    <p:sldId id="258" r:id="rId5"/>
    <p:sldId id="261" r:id="rId6"/>
    <p:sldId id="264" r:id="rId7"/>
    <p:sldId id="263" r:id="rId8"/>
  </p:sldIdLst>
  <p:sldSz cx="51206400" cy="28803600"/>
  <p:notesSz cx="6858000" cy="9144000"/>
  <p:embeddedFontLst>
    <p:embeddedFont>
      <p:font typeface="Helvetica" panose="020B0500000000000000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6128" userDrawn="1">
          <p15:clr>
            <a:srgbClr val="A4A3A4"/>
          </p15:clr>
        </p15:guide>
        <p15:guide id="2" pos="2812" userDrawn="1">
          <p15:clr>
            <a:srgbClr val="A4A3A4"/>
          </p15:clr>
        </p15:guide>
        <p15:guide id="3" orient="horz" pos="966" userDrawn="1">
          <p15:clr>
            <a:srgbClr val="A4A3A4"/>
          </p15:clr>
        </p15:guide>
        <p15:guide id="4" pos="5500" userDrawn="1">
          <p15:clr>
            <a:srgbClr val="A4A3A4"/>
          </p15:clr>
        </p15:guide>
        <p15:guide id="5" pos="10926" userDrawn="1">
          <p15:clr>
            <a:srgbClr val="5ACBF0"/>
          </p15:clr>
        </p15:guide>
        <p15:guide id="6" pos="8188" userDrawn="1">
          <p15:clr>
            <a:srgbClr val="A4A3A4"/>
          </p15:clr>
        </p15:guide>
        <p15:guide id="7" pos="13589" userDrawn="1">
          <p15:clr>
            <a:srgbClr val="A4A3A4"/>
          </p15:clr>
        </p15:guide>
        <p15:guide id="8" pos="18841" userDrawn="1">
          <p15:clr>
            <a:srgbClr val="A4A3A4"/>
          </p15:clr>
        </p15:guide>
        <p15:guide id="9" pos="21608" userDrawn="1">
          <p15:clr>
            <a:srgbClr val="A4A3A4"/>
          </p15:clr>
        </p15:guide>
        <p15:guide id="10" pos="24192" userDrawn="1">
          <p15:clr>
            <a:srgbClr val="A4A3A4"/>
          </p15:clr>
        </p15:guide>
        <p15:guide id="11" pos="26905" userDrawn="1">
          <p15:clr>
            <a:srgbClr val="A4A3A4"/>
          </p15:clr>
        </p15:guide>
        <p15:guide id="12" pos="29493" userDrawn="1">
          <p15:clr>
            <a:srgbClr val="A4A3A4"/>
          </p15:clr>
        </p15:guide>
        <p15:guide id="13" orient="horz" pos="17535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GDfaPqYbNa9vro2LMrRkUhyOD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E58"/>
    <a:srgbClr val="FFEDC8"/>
    <a:srgbClr val="AB1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0" y="10"/>
      </p:cViewPr>
      <p:guideLst>
        <p:guide pos="16128"/>
        <p:guide pos="2812"/>
        <p:guide orient="horz" pos="966"/>
        <p:guide pos="5500"/>
        <p:guide pos="10926"/>
        <p:guide pos="8188"/>
        <p:guide pos="13589"/>
        <p:guide pos="18841"/>
        <p:guide pos="21608"/>
        <p:guide pos="24192"/>
        <p:guide pos="26905"/>
        <p:guide pos="29493"/>
        <p:guide orient="horz" pos="17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5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8" Type="http://customschemas.google.com/relationships/presentationmetadata" Target="meta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0" Type="http://schemas.openxmlformats.org/officeDocument/2006/relationships/font" Target="fonts/font1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B50D8824-E9AE-6967-865F-D2010978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>
            <a:extLst>
              <a:ext uri="{FF2B5EF4-FFF2-40B4-BE49-F238E27FC236}">
                <a16:creationId xmlns:a16="http://schemas.microsoft.com/office/drawing/2014/main" id="{B80DCEA0-51F6-31C6-08F2-A70EF5DE6F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3:notes">
            <a:extLst>
              <a:ext uri="{FF2B5EF4-FFF2-40B4-BE49-F238E27FC236}">
                <a16:creationId xmlns:a16="http://schemas.microsoft.com/office/drawing/2014/main" id="{4156EA55-B28D-DFE4-1175-34ECB7B397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45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EA6256B8-CAC9-F942-D187-9CF31B2D5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>
            <a:extLst>
              <a:ext uri="{FF2B5EF4-FFF2-40B4-BE49-F238E27FC236}">
                <a16:creationId xmlns:a16="http://schemas.microsoft.com/office/drawing/2014/main" id="{2DBDCFC3-FBAA-42B8-287B-5B594A3BE1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3:notes">
            <a:extLst>
              <a:ext uri="{FF2B5EF4-FFF2-40B4-BE49-F238E27FC236}">
                <a16:creationId xmlns:a16="http://schemas.microsoft.com/office/drawing/2014/main" id="{B8E673CB-1FC0-E295-9F58-25EF10BB19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722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Notes: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 Powerpoint, click View &gt; Guides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Keep text within gutter guides.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Author list: Don’t split names onto two lines (e.g., “Jimmy [break] Smith”). If that happens, use a new line, unless you need the space. </a:t>
            </a:r>
            <a:r>
              <a:rPr lang="en-US" b="1"/>
              <a:t>Bold the first names of anybody who’s presenting</a:t>
            </a:r>
            <a:r>
              <a:rPr lang="en-US"/>
              <a:t> in person.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Intro/methods/result: </a:t>
            </a:r>
            <a:r>
              <a:rPr lang="en-US" b="1"/>
              <a:t>Do not drop below font size 28</a:t>
            </a:r>
            <a:r>
              <a:rPr lang="en-US"/>
              <a:t>, but if you have extra space, jack up the font size until the space is full.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Do not use color in the sidebars except in graphs/figures. It’ll pull attention from the center and slow interpretation for passersby.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54" name="Google Shape;25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>
          <a:extLst>
            <a:ext uri="{FF2B5EF4-FFF2-40B4-BE49-F238E27FC236}">
              <a16:creationId xmlns:a16="http://schemas.microsoft.com/office/drawing/2014/main" id="{BD13E6E1-143B-6DF6-F225-680447C66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>
            <a:extLst>
              <a:ext uri="{FF2B5EF4-FFF2-40B4-BE49-F238E27FC236}">
                <a16:creationId xmlns:a16="http://schemas.microsoft.com/office/drawing/2014/main" id="{23E40453-8965-9BD6-BF41-35CFC03BE6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6:notes">
            <a:extLst>
              <a:ext uri="{FF2B5EF4-FFF2-40B4-BE49-F238E27FC236}">
                <a16:creationId xmlns:a16="http://schemas.microsoft.com/office/drawing/2014/main" id="{B1D4290D-76E0-644E-4C81-97541EBD1F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Notes: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 Powerpoint, click View &gt; Guides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Keep text within gutter guides.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Author list: Don’t split names onto two lines (e.g., “Jimmy [break] Smith”). If that happens, use a new line, unless you need the space. </a:t>
            </a:r>
            <a:r>
              <a:rPr lang="en-US" b="1"/>
              <a:t>Bold the first names of anybody who’s presenting</a:t>
            </a:r>
            <a:r>
              <a:rPr lang="en-US"/>
              <a:t> in person.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Intro/methods/result: </a:t>
            </a:r>
            <a:r>
              <a:rPr lang="en-US" b="1"/>
              <a:t>Do not drop below font size 28</a:t>
            </a:r>
            <a:r>
              <a:rPr lang="en-US"/>
              <a:t>, but if you have extra space, jack up the font size until the space is full.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Do not use color in the sidebars except in graphs/figures. It’ll pull attention from the center and slow interpretation for passersby.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54" name="Google Shape;254;p6:notes">
            <a:extLst>
              <a:ext uri="{FF2B5EF4-FFF2-40B4-BE49-F238E27FC236}">
                <a16:creationId xmlns:a16="http://schemas.microsoft.com/office/drawing/2014/main" id="{CBE5A161-4BBF-39B1-F7AC-19283A07B9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01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>
          <a:extLst>
            <a:ext uri="{FF2B5EF4-FFF2-40B4-BE49-F238E27FC236}">
              <a16:creationId xmlns:a16="http://schemas.microsoft.com/office/drawing/2014/main" id="{228D16B2-1685-6E04-BE42-1A599941F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>
            <a:extLst>
              <a:ext uri="{FF2B5EF4-FFF2-40B4-BE49-F238E27FC236}">
                <a16:creationId xmlns:a16="http://schemas.microsoft.com/office/drawing/2014/main" id="{2C8564FC-C0D9-704C-AC10-F8C6C27589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6:notes">
            <a:extLst>
              <a:ext uri="{FF2B5EF4-FFF2-40B4-BE49-F238E27FC236}">
                <a16:creationId xmlns:a16="http://schemas.microsoft.com/office/drawing/2014/main" id="{95524D6D-9F1A-68A1-9E07-92A58EA557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Notes: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 Powerpoint, click View &gt; Guides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Keep text within gutter guides.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Author list: Don’t split names onto two lines (e.g., “Jimmy [break] Smith”). If that happens, use a new line, unless you need the space. </a:t>
            </a:r>
            <a:r>
              <a:rPr lang="en-US" b="1"/>
              <a:t>Bold the first names of anybody who’s presenting</a:t>
            </a:r>
            <a:r>
              <a:rPr lang="en-US"/>
              <a:t> in person.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Intro/methods/result: </a:t>
            </a:r>
            <a:r>
              <a:rPr lang="en-US" b="1"/>
              <a:t>Do not drop below font size 28</a:t>
            </a:r>
            <a:r>
              <a:rPr lang="en-US"/>
              <a:t>, but if you have extra space, jack up the font size until the space is full.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Do not use color in the sidebars except in graphs/figures. It’ll pull attention from the center and slow interpretation for passersby.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54" name="Google Shape;254;p6:notes">
            <a:extLst>
              <a:ext uri="{FF2B5EF4-FFF2-40B4-BE49-F238E27FC236}">
                <a16:creationId xmlns:a16="http://schemas.microsoft.com/office/drawing/2014/main" id="{81904369-A0B5-A037-D09A-6FA7A3CC43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4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title"/>
          </p:nvPr>
        </p:nvSpPr>
        <p:spPr>
          <a:xfrm>
            <a:off x="3520440" y="1533531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29960414" y="8217695"/>
            <a:ext cx="24409719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7557614" y="-2503645"/>
            <a:ext cx="24409719" cy="324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title"/>
          </p:nvPr>
        </p:nvSpPr>
        <p:spPr>
          <a:xfrm>
            <a:off x="3520440" y="1533531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ctrTitle"/>
          </p:nvPr>
        </p:nvSpPr>
        <p:spPr>
          <a:xfrm>
            <a:off x="3840480" y="4713924"/>
            <a:ext cx="43525440" cy="1002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986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subTitle" idx="1"/>
          </p:nvPr>
        </p:nvSpPr>
        <p:spPr>
          <a:xfrm>
            <a:off x="6400800" y="15128559"/>
            <a:ext cx="38404800" cy="695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946"/>
            </a:lvl1pPr>
            <a:lvl2pPr lvl="1" algn="ctr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955"/>
            </a:lvl2pPr>
            <a:lvl3pPr lvl="2" algn="ctr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960"/>
            </a:lvl3pPr>
            <a:lvl4pPr lvl="3" algn="ctr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/>
            </a:lvl4pPr>
            <a:lvl5pPr lvl="4" algn="ctr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/>
            </a:lvl5pPr>
            <a:lvl6pPr lvl="5" algn="ctr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/>
            </a:lvl6pPr>
            <a:lvl7pPr lvl="6" algn="ctr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/>
            </a:lvl7pPr>
            <a:lvl8pPr lvl="7" algn="ctr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/>
            </a:lvl8pPr>
            <a:lvl9pPr lvl="8" algn="ctr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3493773" y="7180905"/>
            <a:ext cx="44165520" cy="1198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986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3493773" y="19275750"/>
            <a:ext cx="44165520" cy="630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237058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946">
                <a:solidFill>
                  <a:schemeClr val="dk1"/>
                </a:solidFill>
              </a:defRPr>
            </a:lvl1pPr>
            <a:lvl2pPr marL="948233" lvl="1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955">
                <a:solidFill>
                  <a:srgbClr val="888888"/>
                </a:solidFill>
              </a:defRPr>
            </a:lvl2pPr>
            <a:lvl3pPr marL="1422349" lvl="2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960">
                <a:solidFill>
                  <a:srgbClr val="888888"/>
                </a:solidFill>
              </a:defRPr>
            </a:lvl3pPr>
            <a:lvl4pPr marL="1896466" lvl="3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964">
                <a:solidFill>
                  <a:srgbClr val="888888"/>
                </a:solidFill>
              </a:defRPr>
            </a:lvl4pPr>
            <a:lvl5pPr marL="2370582" lvl="4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964">
                <a:solidFill>
                  <a:srgbClr val="888888"/>
                </a:solidFill>
              </a:defRPr>
            </a:lvl5pPr>
            <a:lvl6pPr marL="2844698" lvl="5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964">
                <a:solidFill>
                  <a:srgbClr val="888888"/>
                </a:solidFill>
              </a:defRPr>
            </a:lvl6pPr>
            <a:lvl7pPr marL="3318815" lvl="6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964">
                <a:solidFill>
                  <a:srgbClr val="888888"/>
                </a:solidFill>
              </a:defRPr>
            </a:lvl7pPr>
            <a:lvl8pPr marL="3792931" lvl="7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964">
                <a:solidFill>
                  <a:srgbClr val="888888"/>
                </a:solidFill>
              </a:defRPr>
            </a:lvl8pPr>
            <a:lvl9pPr marL="4267048" lvl="8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96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3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3520440" y="1533531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1"/>
          </p:nvPr>
        </p:nvSpPr>
        <p:spPr>
          <a:xfrm>
            <a:off x="3520440" y="7667625"/>
            <a:ext cx="21762720" cy="1827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2"/>
          </p:nvPr>
        </p:nvSpPr>
        <p:spPr>
          <a:xfrm>
            <a:off x="25923240" y="7667625"/>
            <a:ext cx="21762720" cy="1827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4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3527109" y="1533531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3527115" y="7060884"/>
            <a:ext cx="21662704" cy="346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74116" lvl="0" indent="-237058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946" b="1"/>
            </a:lvl1pPr>
            <a:lvl2pPr marL="948233" lvl="1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955" b="1"/>
            </a:lvl2pPr>
            <a:lvl3pPr marL="1422349" lvl="2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960" b="1"/>
            </a:lvl3pPr>
            <a:lvl4pPr marL="1896466" lvl="3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4pPr>
            <a:lvl5pPr marL="2370582" lvl="4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5pPr>
            <a:lvl6pPr marL="2844698" lvl="5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6pPr>
            <a:lvl7pPr marL="3318815" lvl="6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7pPr>
            <a:lvl8pPr marL="3792931" lvl="7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8pPr>
            <a:lvl9pPr marL="4267048" lvl="8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3527115" y="10521315"/>
            <a:ext cx="21662704" cy="1547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25923244" y="7060884"/>
            <a:ext cx="21769389" cy="346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74116" lvl="0" indent="-237058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946" b="1"/>
            </a:lvl1pPr>
            <a:lvl2pPr marL="948233" lvl="1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955" b="1"/>
            </a:lvl2pPr>
            <a:lvl3pPr marL="1422349" lvl="2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960" b="1"/>
            </a:lvl3pPr>
            <a:lvl4pPr marL="1896466" lvl="3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4pPr>
            <a:lvl5pPr marL="2370582" lvl="4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5pPr>
            <a:lvl6pPr marL="2844698" lvl="5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6pPr>
            <a:lvl7pPr marL="3318815" lvl="6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7pPr>
            <a:lvl8pPr marL="3792931" lvl="7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8pPr>
            <a:lvl9pPr marL="4267048" lvl="8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25923244" y="10521315"/>
            <a:ext cx="21769389" cy="1547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8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3520440" y="1533531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5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0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3527111" y="1920240"/>
            <a:ext cx="16515397" cy="672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9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21769389" y="4147191"/>
            <a:ext cx="25923240" cy="2046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124850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928"/>
            </a:lvl1pPr>
            <a:lvl2pPr marL="948233" lvl="1" indent="-1122075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936"/>
            </a:lvl2pPr>
            <a:lvl3pPr marL="1422349" lvl="2" indent="-995644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946"/>
            </a:lvl3pPr>
            <a:lvl4pPr marL="1896466" lvl="3" indent="-869213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955"/>
            </a:lvl4pPr>
            <a:lvl5pPr marL="2370582" lvl="4" indent="-869213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955"/>
            </a:lvl5pPr>
            <a:lvl6pPr marL="2844698" lvl="5" indent="-869213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955"/>
            </a:lvl6pPr>
            <a:lvl7pPr marL="3318815" lvl="6" indent="-869213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955"/>
            </a:lvl7pPr>
            <a:lvl8pPr marL="3792931" lvl="7" indent="-869213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955"/>
            </a:lvl8pPr>
            <a:lvl9pPr marL="4267048" lvl="8" indent="-869213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955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3527111" y="8641080"/>
            <a:ext cx="16515397" cy="1600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237058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/>
            </a:lvl1pPr>
            <a:lvl2pPr marL="948233" lvl="1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968"/>
            </a:lvl2pPr>
            <a:lvl3pPr marL="1422349" lvl="2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973"/>
            </a:lvl3pPr>
            <a:lvl4pPr marL="1896466" lvl="3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4pPr>
            <a:lvl5pPr marL="2370582" lvl="4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5pPr>
            <a:lvl6pPr marL="2844698" lvl="5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6pPr>
            <a:lvl7pPr marL="3318815" lvl="6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7pPr>
            <a:lvl8pPr marL="3792931" lvl="7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8pPr>
            <a:lvl9pPr marL="4267048" lvl="8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9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3527111" y="1920240"/>
            <a:ext cx="16515397" cy="672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9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21769389" y="4147191"/>
            <a:ext cx="25923240" cy="204692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3527111" y="8641080"/>
            <a:ext cx="16515397" cy="1600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237058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/>
            </a:lvl1pPr>
            <a:lvl2pPr marL="948233" lvl="1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968"/>
            </a:lvl2pPr>
            <a:lvl3pPr marL="1422349" lvl="2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973"/>
            </a:lvl3pPr>
            <a:lvl4pPr marL="1896466" lvl="3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4pPr>
            <a:lvl5pPr marL="2370582" lvl="4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5pPr>
            <a:lvl6pPr marL="2844698" lvl="5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6pPr>
            <a:lvl7pPr marL="3318815" lvl="6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7pPr>
            <a:lvl8pPr marL="3792931" lvl="7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8pPr>
            <a:lvl9pPr marL="4267048" lvl="8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6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3493773" y="7180905"/>
            <a:ext cx="44165520" cy="1198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986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3493773" y="19275750"/>
            <a:ext cx="44165520" cy="630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237058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946">
                <a:solidFill>
                  <a:schemeClr val="dk1"/>
                </a:solidFill>
              </a:defRPr>
            </a:lvl1pPr>
            <a:lvl2pPr marL="948233" lvl="1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955">
                <a:solidFill>
                  <a:srgbClr val="888888"/>
                </a:solidFill>
              </a:defRPr>
            </a:lvl2pPr>
            <a:lvl3pPr marL="1422349" lvl="2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960">
                <a:solidFill>
                  <a:srgbClr val="888888"/>
                </a:solidFill>
              </a:defRPr>
            </a:lvl3pPr>
            <a:lvl4pPr marL="1896466" lvl="3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964">
                <a:solidFill>
                  <a:srgbClr val="888888"/>
                </a:solidFill>
              </a:defRPr>
            </a:lvl4pPr>
            <a:lvl5pPr marL="2370582" lvl="4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964">
                <a:solidFill>
                  <a:srgbClr val="888888"/>
                </a:solidFill>
              </a:defRPr>
            </a:lvl5pPr>
            <a:lvl6pPr marL="2844698" lvl="5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964">
                <a:solidFill>
                  <a:srgbClr val="888888"/>
                </a:solidFill>
              </a:defRPr>
            </a:lvl6pPr>
            <a:lvl7pPr marL="3318815" lvl="6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964">
                <a:solidFill>
                  <a:srgbClr val="888888"/>
                </a:solidFill>
              </a:defRPr>
            </a:lvl7pPr>
            <a:lvl8pPr marL="3792931" lvl="7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964">
                <a:solidFill>
                  <a:srgbClr val="888888"/>
                </a:solidFill>
              </a:defRPr>
            </a:lvl8pPr>
            <a:lvl9pPr marL="4267048" lvl="8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96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3520440" y="1533531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16465391" y="-5277325"/>
            <a:ext cx="18275619" cy="441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2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29960414" y="8217695"/>
            <a:ext cx="24409719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7557614" y="-2503645"/>
            <a:ext cx="24409719" cy="324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1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3520440" y="1533531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1"/>
          </p:nvPr>
        </p:nvSpPr>
        <p:spPr>
          <a:xfrm>
            <a:off x="3520440" y="7667625"/>
            <a:ext cx="21762720" cy="1827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2"/>
          </p:nvPr>
        </p:nvSpPr>
        <p:spPr>
          <a:xfrm>
            <a:off x="25923240" y="7667625"/>
            <a:ext cx="21762720" cy="1827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3527109" y="1533531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3527115" y="7060884"/>
            <a:ext cx="21662704" cy="346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74116" lvl="0" indent="-237058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946" b="1"/>
            </a:lvl1pPr>
            <a:lvl2pPr marL="948233" lvl="1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955" b="1"/>
            </a:lvl2pPr>
            <a:lvl3pPr marL="1422349" lvl="2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960" b="1"/>
            </a:lvl3pPr>
            <a:lvl4pPr marL="1896466" lvl="3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4pPr>
            <a:lvl5pPr marL="2370582" lvl="4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5pPr>
            <a:lvl6pPr marL="2844698" lvl="5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6pPr>
            <a:lvl7pPr marL="3318815" lvl="6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7pPr>
            <a:lvl8pPr marL="3792931" lvl="7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8pPr>
            <a:lvl9pPr marL="4267048" lvl="8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3527115" y="10521315"/>
            <a:ext cx="21662704" cy="1547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25923244" y="7060884"/>
            <a:ext cx="21769389" cy="346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74116" lvl="0" indent="-237058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946" b="1"/>
            </a:lvl1pPr>
            <a:lvl2pPr marL="948233" lvl="1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955" b="1"/>
            </a:lvl2pPr>
            <a:lvl3pPr marL="1422349" lvl="2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960" b="1"/>
            </a:lvl3pPr>
            <a:lvl4pPr marL="1896466" lvl="3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4pPr>
            <a:lvl5pPr marL="2370582" lvl="4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5pPr>
            <a:lvl6pPr marL="2844698" lvl="5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6pPr>
            <a:lvl7pPr marL="3318815" lvl="6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7pPr>
            <a:lvl8pPr marL="3792931" lvl="7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8pPr>
            <a:lvl9pPr marL="4267048" lvl="8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25923244" y="10521315"/>
            <a:ext cx="21769389" cy="1547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3520440" y="1533531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3527111" y="1920240"/>
            <a:ext cx="16515397" cy="672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9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21769389" y="4147191"/>
            <a:ext cx="25923240" cy="2046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124850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928"/>
            </a:lvl1pPr>
            <a:lvl2pPr marL="948233" lvl="1" indent="-1122075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936"/>
            </a:lvl2pPr>
            <a:lvl3pPr marL="1422349" lvl="2" indent="-995644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946"/>
            </a:lvl3pPr>
            <a:lvl4pPr marL="1896466" lvl="3" indent="-869213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955"/>
            </a:lvl4pPr>
            <a:lvl5pPr marL="2370582" lvl="4" indent="-869213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955"/>
            </a:lvl5pPr>
            <a:lvl6pPr marL="2844698" lvl="5" indent="-869213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955"/>
            </a:lvl6pPr>
            <a:lvl7pPr marL="3318815" lvl="6" indent="-869213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955"/>
            </a:lvl7pPr>
            <a:lvl8pPr marL="3792931" lvl="7" indent="-869213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955"/>
            </a:lvl8pPr>
            <a:lvl9pPr marL="4267048" lvl="8" indent="-869213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955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3527111" y="8641080"/>
            <a:ext cx="16515397" cy="1600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237058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/>
            </a:lvl1pPr>
            <a:lvl2pPr marL="948233" lvl="1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968"/>
            </a:lvl2pPr>
            <a:lvl3pPr marL="1422349" lvl="2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973"/>
            </a:lvl3pPr>
            <a:lvl4pPr marL="1896466" lvl="3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4pPr>
            <a:lvl5pPr marL="2370582" lvl="4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5pPr>
            <a:lvl6pPr marL="2844698" lvl="5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6pPr>
            <a:lvl7pPr marL="3318815" lvl="6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7pPr>
            <a:lvl8pPr marL="3792931" lvl="7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8pPr>
            <a:lvl9pPr marL="4267048" lvl="8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3527111" y="1920240"/>
            <a:ext cx="16515397" cy="672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9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21769389" y="4147191"/>
            <a:ext cx="25923240" cy="204692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3527111" y="8641080"/>
            <a:ext cx="16515397" cy="1600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237058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964"/>
            </a:lvl1pPr>
            <a:lvl2pPr marL="948233" lvl="1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968"/>
            </a:lvl2pPr>
            <a:lvl3pPr marL="1422349" lvl="2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973"/>
            </a:lvl3pPr>
            <a:lvl4pPr marL="1896466" lvl="3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4pPr>
            <a:lvl5pPr marL="2370582" lvl="4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5pPr>
            <a:lvl6pPr marL="2844698" lvl="5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6pPr>
            <a:lvl7pPr marL="3318815" lvl="6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7pPr>
            <a:lvl8pPr marL="3792931" lvl="7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8pPr>
            <a:lvl9pPr marL="4267048" lvl="8" indent="-237058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978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3520440" y="1533531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16465391" y="-5277325"/>
            <a:ext cx="18275619" cy="441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4116" lvl="0" indent="-355587" algn="l">
              <a:lnSpc>
                <a:spcPct val="90000"/>
              </a:lnSpc>
              <a:spcBef>
                <a:spcPts val="49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8233" lvl="1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422349" lvl="2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96466" lvl="3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370582" lvl="4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844698" lvl="5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18815" lvl="6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792931" lvl="7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267048" lvl="8" indent="-355587" algn="l">
              <a:lnSpc>
                <a:spcPct val="90000"/>
              </a:lnSpc>
              <a:spcBef>
                <a:spcPts val="24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3520440" y="1533531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3520440" y="1533531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352044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16962120" y="26696676"/>
            <a:ext cx="1728216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36164520" y="26696676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661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27F530C3-ACF4-505C-5459-8AC7C769B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6;p3">
            <a:extLst>
              <a:ext uri="{FF2B5EF4-FFF2-40B4-BE49-F238E27FC236}">
                <a16:creationId xmlns:a16="http://schemas.microsoft.com/office/drawing/2014/main" id="{1D184165-0966-FFB3-C625-4C7B6AD7D14F}"/>
              </a:ext>
            </a:extLst>
          </p:cNvPr>
          <p:cNvSpPr/>
          <p:nvPr/>
        </p:nvSpPr>
        <p:spPr>
          <a:xfrm>
            <a:off x="37254819" y="15486722"/>
            <a:ext cx="12604044" cy="9982140"/>
          </a:xfrm>
          <a:prstGeom prst="rect">
            <a:avLst/>
          </a:prstGeom>
          <a:solidFill>
            <a:srgbClr val="FFEDC8"/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/>
            <a:r>
              <a:rPr lang="en-US" sz="10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800">
              <a:latin typeface="Helvetica" panose="020B0500000000000000" pitchFamily="34" charset="0"/>
            </a:endParaRPr>
          </a:p>
        </p:txBody>
      </p:sp>
      <p:sp>
        <p:nvSpPr>
          <p:cNvPr id="191" name="Google Shape;191;p3">
            <a:extLst>
              <a:ext uri="{FF2B5EF4-FFF2-40B4-BE49-F238E27FC236}">
                <a16:creationId xmlns:a16="http://schemas.microsoft.com/office/drawing/2014/main" id="{0B9D90CF-C9A6-3190-B4D3-049A38CAE35B}"/>
              </a:ext>
            </a:extLst>
          </p:cNvPr>
          <p:cNvSpPr/>
          <p:nvPr/>
        </p:nvSpPr>
        <p:spPr>
          <a:xfrm>
            <a:off x="0" y="0"/>
            <a:ext cx="19314695" cy="28833642"/>
          </a:xfrm>
          <a:prstGeom prst="rect">
            <a:avLst/>
          </a:prstGeom>
          <a:solidFill>
            <a:srgbClr val="5F2E58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>
            <a:extLst>
              <a:ext uri="{FF2B5EF4-FFF2-40B4-BE49-F238E27FC236}">
                <a16:creationId xmlns:a16="http://schemas.microsoft.com/office/drawing/2014/main" id="{04ABCB48-55B0-9055-F33E-C7B2FE205C6E}"/>
              </a:ext>
            </a:extLst>
          </p:cNvPr>
          <p:cNvSpPr txBox="1"/>
          <p:nvPr/>
        </p:nvSpPr>
        <p:spPr>
          <a:xfrm>
            <a:off x="1347537" y="925923"/>
            <a:ext cx="17318343" cy="209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en-US" sz="12963" dirty="0">
                <a:solidFill>
                  <a:schemeClr val="lt1"/>
                </a:solidFill>
                <a:latin typeface="Helvetica" panose="020B0500000000000000" pitchFamily="34" charset="0"/>
                <a:ea typeface="Segoe UI Black" panose="020B0A02040204020203" pitchFamily="34" charset="0"/>
                <a:cs typeface="Quattrocento Sans"/>
                <a:sym typeface="Quattrocento Sans"/>
              </a:rPr>
              <a:t>Insert text here…</a:t>
            </a:r>
            <a:endParaRPr sz="1452" dirty="0">
              <a:latin typeface="Helvetica" panose="020B0500000000000000" pitchFamily="34" charset="0"/>
              <a:ea typeface="Segoe UI Black" panose="020B0A02040204020203" pitchFamily="34" charset="0"/>
            </a:endParaRPr>
          </a:p>
        </p:txBody>
      </p:sp>
      <p:sp>
        <p:nvSpPr>
          <p:cNvPr id="193" name="Google Shape;193;p3">
            <a:extLst>
              <a:ext uri="{FF2B5EF4-FFF2-40B4-BE49-F238E27FC236}">
                <a16:creationId xmlns:a16="http://schemas.microsoft.com/office/drawing/2014/main" id="{07E67E82-942D-0A85-B6F3-B3F74C1265CD}"/>
              </a:ext>
            </a:extLst>
          </p:cNvPr>
          <p:cNvSpPr/>
          <p:nvPr/>
        </p:nvSpPr>
        <p:spPr>
          <a:xfrm>
            <a:off x="22332076" y="2944672"/>
            <a:ext cx="27230929" cy="10318347"/>
          </a:xfrm>
          <a:prstGeom prst="rect">
            <a:avLst/>
          </a:prstGeom>
          <a:solidFill>
            <a:srgbClr val="FFEDC8"/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/>
            <a:r>
              <a:rPr lang="en-US" sz="1867" dirty="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52" dirty="0">
              <a:latin typeface="Helvetica" panose="020B0500000000000000" pitchFamily="34" charset="0"/>
            </a:endParaRPr>
          </a:p>
        </p:txBody>
      </p:sp>
      <p:sp>
        <p:nvSpPr>
          <p:cNvPr id="196" name="Google Shape;196;p3">
            <a:extLst>
              <a:ext uri="{FF2B5EF4-FFF2-40B4-BE49-F238E27FC236}">
                <a16:creationId xmlns:a16="http://schemas.microsoft.com/office/drawing/2014/main" id="{12439F6F-7F37-2D8C-8AAE-E473C994294E}"/>
              </a:ext>
            </a:extLst>
          </p:cNvPr>
          <p:cNvSpPr/>
          <p:nvPr/>
        </p:nvSpPr>
        <p:spPr>
          <a:xfrm>
            <a:off x="22332076" y="15676898"/>
            <a:ext cx="12604044" cy="9982140"/>
          </a:xfrm>
          <a:prstGeom prst="rect">
            <a:avLst/>
          </a:prstGeom>
          <a:solidFill>
            <a:srgbClr val="FFEDC8"/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/>
            <a:r>
              <a:rPr lang="en-US" sz="1867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52">
              <a:latin typeface="Helvetica" panose="020B0500000000000000" pitchFamily="34" charset="0"/>
            </a:endParaRPr>
          </a:p>
        </p:txBody>
      </p:sp>
      <p:sp>
        <p:nvSpPr>
          <p:cNvPr id="200" name="Google Shape;200;p3">
            <a:extLst>
              <a:ext uri="{FF2B5EF4-FFF2-40B4-BE49-F238E27FC236}">
                <a16:creationId xmlns:a16="http://schemas.microsoft.com/office/drawing/2014/main" id="{62581965-78A4-9942-BB0C-270EAD4F4669}"/>
              </a:ext>
            </a:extLst>
          </p:cNvPr>
          <p:cNvSpPr txBox="1"/>
          <p:nvPr/>
        </p:nvSpPr>
        <p:spPr>
          <a:xfrm>
            <a:off x="23483006" y="3637845"/>
            <a:ext cx="11453115" cy="86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1452" dirty="0">
              <a:latin typeface="Helvetica" panose="020B0500000000000000" pitchFamily="34" charset="0"/>
            </a:endParaRPr>
          </a:p>
        </p:txBody>
      </p:sp>
      <p:sp>
        <p:nvSpPr>
          <p:cNvPr id="201" name="Google Shape;201;p3">
            <a:extLst>
              <a:ext uri="{FF2B5EF4-FFF2-40B4-BE49-F238E27FC236}">
                <a16:creationId xmlns:a16="http://schemas.microsoft.com/office/drawing/2014/main" id="{EA445A04-5374-A402-687D-ACFC1B6DCE9A}"/>
              </a:ext>
            </a:extLst>
          </p:cNvPr>
          <p:cNvSpPr txBox="1"/>
          <p:nvPr/>
        </p:nvSpPr>
        <p:spPr>
          <a:xfrm>
            <a:off x="22332076" y="925923"/>
            <a:ext cx="12488904" cy="16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fr-FR" sz="8800" dirty="0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800" dirty="0" err="1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800" dirty="0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800" dirty="0" err="1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800" dirty="0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3200" dirty="0">
              <a:solidFill>
                <a:srgbClr val="5F2E58"/>
              </a:solidFill>
              <a:latin typeface="Helvetica" panose="020B0500000000000000" pitchFamily="34" charset="0"/>
            </a:endParaRPr>
          </a:p>
          <a:p>
            <a:endParaRPr sz="1452" dirty="0">
              <a:solidFill>
                <a:srgbClr val="5F2E58"/>
              </a:solidFill>
              <a:latin typeface="Helvetica" panose="020B0500000000000000" pitchFamily="34" charset="0"/>
            </a:endParaRPr>
          </a:p>
        </p:txBody>
      </p:sp>
      <p:sp>
        <p:nvSpPr>
          <p:cNvPr id="202" name="Google Shape;202;p3">
            <a:extLst>
              <a:ext uri="{FF2B5EF4-FFF2-40B4-BE49-F238E27FC236}">
                <a16:creationId xmlns:a16="http://schemas.microsoft.com/office/drawing/2014/main" id="{EEBE6A1A-3250-534D-91A7-75128D2D3611}"/>
              </a:ext>
            </a:extLst>
          </p:cNvPr>
          <p:cNvSpPr txBox="1"/>
          <p:nvPr/>
        </p:nvSpPr>
        <p:spPr>
          <a:xfrm>
            <a:off x="37649638" y="3637843"/>
            <a:ext cx="11747549" cy="86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en-US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text here…</a:t>
            </a:r>
            <a:endParaRPr lang="en-GB" sz="1452" dirty="0">
              <a:latin typeface="Helvetica" panose="020B0500000000000000" pitchFamily="34" charset="0"/>
            </a:endParaRPr>
          </a:p>
        </p:txBody>
      </p:sp>
      <p:sp>
        <p:nvSpPr>
          <p:cNvPr id="203" name="Google Shape;203;p3">
            <a:extLst>
              <a:ext uri="{FF2B5EF4-FFF2-40B4-BE49-F238E27FC236}">
                <a16:creationId xmlns:a16="http://schemas.microsoft.com/office/drawing/2014/main" id="{1DDAC395-AAB4-028E-57B0-ED0DB28F6257}"/>
              </a:ext>
            </a:extLst>
          </p:cNvPr>
          <p:cNvSpPr txBox="1"/>
          <p:nvPr/>
        </p:nvSpPr>
        <p:spPr>
          <a:xfrm>
            <a:off x="22392403" y="13802181"/>
            <a:ext cx="12793840" cy="86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1452" dirty="0">
              <a:latin typeface="Helvetica" panose="020B0500000000000000" pitchFamily="34" charset="0"/>
            </a:endParaRPr>
          </a:p>
        </p:txBody>
      </p:sp>
      <p:sp>
        <p:nvSpPr>
          <p:cNvPr id="204" name="Google Shape;204;p3">
            <a:extLst>
              <a:ext uri="{FF2B5EF4-FFF2-40B4-BE49-F238E27FC236}">
                <a16:creationId xmlns:a16="http://schemas.microsoft.com/office/drawing/2014/main" id="{0E7847C9-F6CA-75FE-694B-FE51D33B34DB}"/>
              </a:ext>
            </a:extLst>
          </p:cNvPr>
          <p:cNvSpPr txBox="1"/>
          <p:nvPr/>
        </p:nvSpPr>
        <p:spPr>
          <a:xfrm>
            <a:off x="37539697" y="13802181"/>
            <a:ext cx="11762692" cy="86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1452" dirty="0">
              <a:latin typeface="Helvetica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62178D-3B05-7657-9F15-F1F818E43CDF}"/>
              </a:ext>
            </a:extLst>
          </p:cNvPr>
          <p:cNvSpPr/>
          <p:nvPr/>
        </p:nvSpPr>
        <p:spPr>
          <a:xfrm>
            <a:off x="23483005" y="5051362"/>
            <a:ext cx="11703238" cy="738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5082C-6EF6-4EFC-063E-A646FDC47CAF}"/>
              </a:ext>
            </a:extLst>
          </p:cNvPr>
          <p:cNvSpPr/>
          <p:nvPr/>
        </p:nvSpPr>
        <p:spPr>
          <a:xfrm>
            <a:off x="37117918" y="5051362"/>
            <a:ext cx="11703238" cy="738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CDDC8-3BD1-B94F-3E9C-895C7894E137}"/>
              </a:ext>
            </a:extLst>
          </p:cNvPr>
          <p:cNvSpPr/>
          <p:nvPr/>
        </p:nvSpPr>
        <p:spPr>
          <a:xfrm>
            <a:off x="22782479" y="17014113"/>
            <a:ext cx="11703238" cy="738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87628-5199-925F-BBDA-1A0B095B7BB3}"/>
              </a:ext>
            </a:extLst>
          </p:cNvPr>
          <p:cNvSpPr/>
          <p:nvPr/>
        </p:nvSpPr>
        <p:spPr>
          <a:xfrm>
            <a:off x="37649638" y="16974161"/>
            <a:ext cx="11703238" cy="738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anose="020B0500000000000000" pitchFamily="34" charset="0"/>
            </a:endParaRPr>
          </a:p>
        </p:txBody>
      </p:sp>
      <p:pic>
        <p:nvPicPr>
          <p:cNvPr id="10" name="Picture 9" descr="A number with a date and date&#10;&#10;Description automatically generated with medium confidence">
            <a:extLst>
              <a:ext uri="{FF2B5EF4-FFF2-40B4-BE49-F238E27FC236}">
                <a16:creationId xmlns:a16="http://schemas.microsoft.com/office/drawing/2014/main" id="{EB4B2657-3DCF-4BF7-34C1-E28E72F2F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6974" y="26269242"/>
            <a:ext cx="10269426" cy="2534357"/>
          </a:xfrm>
          <a:prstGeom prst="rect">
            <a:avLst/>
          </a:prstGeom>
        </p:spPr>
      </p:pic>
      <p:pic>
        <p:nvPicPr>
          <p:cNvPr id="11" name="Picture 10" descr="A colorful illustration of a city&#10;&#10;Description automatically generated">
            <a:extLst>
              <a:ext uri="{FF2B5EF4-FFF2-40B4-BE49-F238E27FC236}">
                <a16:creationId xmlns:a16="http://schemas.microsoft.com/office/drawing/2014/main" id="{ED60B131-55A1-985B-3575-457E8B09C1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l="24749" t="17291" r="26617" b="49007"/>
          <a:stretch/>
        </p:blipFill>
        <p:spPr>
          <a:xfrm>
            <a:off x="0" y="17222955"/>
            <a:ext cx="19314695" cy="116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7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EFB05B8B-7993-0FC8-7E13-A9A08F3AE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6;p3">
            <a:extLst>
              <a:ext uri="{FF2B5EF4-FFF2-40B4-BE49-F238E27FC236}">
                <a16:creationId xmlns:a16="http://schemas.microsoft.com/office/drawing/2014/main" id="{F91FAFD1-A5D2-C7B5-FDE8-A7B88397C300}"/>
              </a:ext>
            </a:extLst>
          </p:cNvPr>
          <p:cNvSpPr/>
          <p:nvPr/>
        </p:nvSpPr>
        <p:spPr>
          <a:xfrm>
            <a:off x="37254819" y="15486722"/>
            <a:ext cx="12604044" cy="9982140"/>
          </a:xfrm>
          <a:prstGeom prst="rect">
            <a:avLst/>
          </a:prstGeom>
          <a:solidFill>
            <a:srgbClr val="FFEDC8"/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/>
            <a:r>
              <a:rPr lang="en-US" sz="10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800">
              <a:latin typeface="Helvetica" panose="020B0500000000000000" pitchFamily="34" charset="0"/>
            </a:endParaRPr>
          </a:p>
        </p:txBody>
      </p:sp>
      <p:sp>
        <p:nvSpPr>
          <p:cNvPr id="191" name="Google Shape;191;p3">
            <a:extLst>
              <a:ext uri="{FF2B5EF4-FFF2-40B4-BE49-F238E27FC236}">
                <a16:creationId xmlns:a16="http://schemas.microsoft.com/office/drawing/2014/main" id="{D4109E51-6EB0-3AD2-0BCB-CABB24E411EA}"/>
              </a:ext>
            </a:extLst>
          </p:cNvPr>
          <p:cNvSpPr/>
          <p:nvPr/>
        </p:nvSpPr>
        <p:spPr>
          <a:xfrm>
            <a:off x="0" y="0"/>
            <a:ext cx="19314695" cy="28833642"/>
          </a:xfrm>
          <a:prstGeom prst="rect">
            <a:avLst/>
          </a:prstGeom>
          <a:solidFill>
            <a:srgbClr val="FFEDC8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>
            <a:extLst>
              <a:ext uri="{FF2B5EF4-FFF2-40B4-BE49-F238E27FC236}">
                <a16:creationId xmlns:a16="http://schemas.microsoft.com/office/drawing/2014/main" id="{CCB4569E-AE5D-A261-0B5F-6076DB96F237}"/>
              </a:ext>
            </a:extLst>
          </p:cNvPr>
          <p:cNvSpPr txBox="1"/>
          <p:nvPr/>
        </p:nvSpPr>
        <p:spPr>
          <a:xfrm>
            <a:off x="1347537" y="925923"/>
            <a:ext cx="17318343" cy="209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en-US" sz="12963" dirty="0">
                <a:solidFill>
                  <a:srgbClr val="5F2E58"/>
                </a:solidFill>
                <a:latin typeface="Helvetica" panose="020B0500000000000000" pitchFamily="34" charset="0"/>
                <a:ea typeface="Segoe UI Black" panose="020B0A02040204020203" pitchFamily="34" charset="0"/>
                <a:cs typeface="Quattrocento Sans"/>
                <a:sym typeface="Quattrocento Sans"/>
              </a:rPr>
              <a:t>Insert text here…</a:t>
            </a:r>
            <a:endParaRPr sz="1452" dirty="0">
              <a:solidFill>
                <a:srgbClr val="5F2E58"/>
              </a:solidFill>
              <a:latin typeface="Helvetica" panose="020B0500000000000000" pitchFamily="34" charset="0"/>
              <a:ea typeface="Segoe UI Black" panose="020B0A02040204020203" pitchFamily="34" charset="0"/>
            </a:endParaRPr>
          </a:p>
        </p:txBody>
      </p:sp>
      <p:sp>
        <p:nvSpPr>
          <p:cNvPr id="193" name="Google Shape;193;p3">
            <a:extLst>
              <a:ext uri="{FF2B5EF4-FFF2-40B4-BE49-F238E27FC236}">
                <a16:creationId xmlns:a16="http://schemas.microsoft.com/office/drawing/2014/main" id="{A778D5AE-5AC0-D623-B684-62E6565FA2EF}"/>
              </a:ext>
            </a:extLst>
          </p:cNvPr>
          <p:cNvSpPr/>
          <p:nvPr/>
        </p:nvSpPr>
        <p:spPr>
          <a:xfrm>
            <a:off x="22332076" y="2944672"/>
            <a:ext cx="27230929" cy="10318347"/>
          </a:xfrm>
          <a:prstGeom prst="rect">
            <a:avLst/>
          </a:prstGeom>
          <a:solidFill>
            <a:srgbClr val="FFEDC8"/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/>
            <a:r>
              <a:rPr lang="en-US" sz="1867" dirty="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52" dirty="0">
              <a:latin typeface="Helvetica" panose="020B0500000000000000" pitchFamily="34" charset="0"/>
            </a:endParaRPr>
          </a:p>
        </p:txBody>
      </p:sp>
      <p:sp>
        <p:nvSpPr>
          <p:cNvPr id="196" name="Google Shape;196;p3">
            <a:extLst>
              <a:ext uri="{FF2B5EF4-FFF2-40B4-BE49-F238E27FC236}">
                <a16:creationId xmlns:a16="http://schemas.microsoft.com/office/drawing/2014/main" id="{B28A50F3-03D2-68C8-19C1-6DD74A0AD778}"/>
              </a:ext>
            </a:extLst>
          </p:cNvPr>
          <p:cNvSpPr/>
          <p:nvPr/>
        </p:nvSpPr>
        <p:spPr>
          <a:xfrm>
            <a:off x="22332076" y="15676898"/>
            <a:ext cx="12604044" cy="9982140"/>
          </a:xfrm>
          <a:prstGeom prst="rect">
            <a:avLst/>
          </a:prstGeom>
          <a:solidFill>
            <a:srgbClr val="FFEDC8"/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/>
            <a:r>
              <a:rPr lang="en-US" sz="1867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52">
              <a:latin typeface="Helvetica" panose="020B0500000000000000" pitchFamily="34" charset="0"/>
            </a:endParaRPr>
          </a:p>
        </p:txBody>
      </p:sp>
      <p:sp>
        <p:nvSpPr>
          <p:cNvPr id="200" name="Google Shape;200;p3">
            <a:extLst>
              <a:ext uri="{FF2B5EF4-FFF2-40B4-BE49-F238E27FC236}">
                <a16:creationId xmlns:a16="http://schemas.microsoft.com/office/drawing/2014/main" id="{B5EBC011-F474-E4DB-C735-BC396FB379EA}"/>
              </a:ext>
            </a:extLst>
          </p:cNvPr>
          <p:cNvSpPr txBox="1"/>
          <p:nvPr/>
        </p:nvSpPr>
        <p:spPr>
          <a:xfrm>
            <a:off x="23483006" y="3637845"/>
            <a:ext cx="11453115" cy="86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1452" dirty="0">
              <a:latin typeface="Helvetica" panose="020B0500000000000000" pitchFamily="34" charset="0"/>
            </a:endParaRPr>
          </a:p>
        </p:txBody>
      </p:sp>
      <p:sp>
        <p:nvSpPr>
          <p:cNvPr id="201" name="Google Shape;201;p3">
            <a:extLst>
              <a:ext uri="{FF2B5EF4-FFF2-40B4-BE49-F238E27FC236}">
                <a16:creationId xmlns:a16="http://schemas.microsoft.com/office/drawing/2014/main" id="{0E4A7E89-7C9C-47F1-3D0E-2187E90161DE}"/>
              </a:ext>
            </a:extLst>
          </p:cNvPr>
          <p:cNvSpPr txBox="1"/>
          <p:nvPr/>
        </p:nvSpPr>
        <p:spPr>
          <a:xfrm>
            <a:off x="22332076" y="925923"/>
            <a:ext cx="12488904" cy="16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fr-FR" sz="8800" dirty="0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800" dirty="0" err="1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800" dirty="0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800" dirty="0" err="1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800" dirty="0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3200" dirty="0">
              <a:solidFill>
                <a:srgbClr val="5F2E58"/>
              </a:solidFill>
              <a:latin typeface="Helvetica" panose="020B0500000000000000" pitchFamily="34" charset="0"/>
            </a:endParaRPr>
          </a:p>
          <a:p>
            <a:endParaRPr sz="1452" dirty="0">
              <a:solidFill>
                <a:srgbClr val="5F2E58"/>
              </a:solidFill>
              <a:latin typeface="Helvetica" panose="020B0500000000000000" pitchFamily="34" charset="0"/>
            </a:endParaRPr>
          </a:p>
        </p:txBody>
      </p:sp>
      <p:sp>
        <p:nvSpPr>
          <p:cNvPr id="202" name="Google Shape;202;p3">
            <a:extLst>
              <a:ext uri="{FF2B5EF4-FFF2-40B4-BE49-F238E27FC236}">
                <a16:creationId xmlns:a16="http://schemas.microsoft.com/office/drawing/2014/main" id="{5B06E6A9-5A3D-D191-DAC1-2D0C844D234A}"/>
              </a:ext>
            </a:extLst>
          </p:cNvPr>
          <p:cNvSpPr txBox="1"/>
          <p:nvPr/>
        </p:nvSpPr>
        <p:spPr>
          <a:xfrm>
            <a:off x="37649638" y="3637843"/>
            <a:ext cx="11747549" cy="86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en-US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text here…</a:t>
            </a:r>
            <a:endParaRPr lang="en-GB" sz="1452" dirty="0">
              <a:latin typeface="Helvetica" panose="020B0500000000000000" pitchFamily="34" charset="0"/>
            </a:endParaRPr>
          </a:p>
        </p:txBody>
      </p:sp>
      <p:sp>
        <p:nvSpPr>
          <p:cNvPr id="203" name="Google Shape;203;p3">
            <a:extLst>
              <a:ext uri="{FF2B5EF4-FFF2-40B4-BE49-F238E27FC236}">
                <a16:creationId xmlns:a16="http://schemas.microsoft.com/office/drawing/2014/main" id="{55E0EF27-A261-8E83-84A0-D136E040AEF2}"/>
              </a:ext>
            </a:extLst>
          </p:cNvPr>
          <p:cNvSpPr txBox="1"/>
          <p:nvPr/>
        </p:nvSpPr>
        <p:spPr>
          <a:xfrm>
            <a:off x="22392403" y="13802181"/>
            <a:ext cx="12793840" cy="86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1452" dirty="0">
              <a:latin typeface="Helvetica" panose="020B0500000000000000" pitchFamily="34" charset="0"/>
            </a:endParaRPr>
          </a:p>
        </p:txBody>
      </p:sp>
      <p:sp>
        <p:nvSpPr>
          <p:cNvPr id="204" name="Google Shape;204;p3">
            <a:extLst>
              <a:ext uri="{FF2B5EF4-FFF2-40B4-BE49-F238E27FC236}">
                <a16:creationId xmlns:a16="http://schemas.microsoft.com/office/drawing/2014/main" id="{1CD27075-B3D8-21E1-97D2-68FEF3C599B2}"/>
              </a:ext>
            </a:extLst>
          </p:cNvPr>
          <p:cNvSpPr txBox="1"/>
          <p:nvPr/>
        </p:nvSpPr>
        <p:spPr>
          <a:xfrm>
            <a:off x="37539697" y="13802181"/>
            <a:ext cx="11762692" cy="86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1452" dirty="0">
              <a:latin typeface="Helvetica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DE941B-59FE-16C9-7324-4729B4A5EDBE}"/>
              </a:ext>
            </a:extLst>
          </p:cNvPr>
          <p:cNvSpPr/>
          <p:nvPr/>
        </p:nvSpPr>
        <p:spPr>
          <a:xfrm>
            <a:off x="23483005" y="5051362"/>
            <a:ext cx="11703238" cy="738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C9B7F-6461-50A1-9A23-B98850E2587E}"/>
              </a:ext>
            </a:extLst>
          </p:cNvPr>
          <p:cNvSpPr/>
          <p:nvPr/>
        </p:nvSpPr>
        <p:spPr>
          <a:xfrm>
            <a:off x="37117918" y="5051362"/>
            <a:ext cx="11703238" cy="738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A072E-8A74-EB95-6CF3-EF91C2A765DE}"/>
              </a:ext>
            </a:extLst>
          </p:cNvPr>
          <p:cNvSpPr/>
          <p:nvPr/>
        </p:nvSpPr>
        <p:spPr>
          <a:xfrm>
            <a:off x="22782479" y="17014113"/>
            <a:ext cx="11703238" cy="738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EE273A-40C0-CC80-EAFE-9A159A9B2AE3}"/>
              </a:ext>
            </a:extLst>
          </p:cNvPr>
          <p:cNvSpPr/>
          <p:nvPr/>
        </p:nvSpPr>
        <p:spPr>
          <a:xfrm>
            <a:off x="37649638" y="16974161"/>
            <a:ext cx="11703238" cy="738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anose="020B0500000000000000" pitchFamily="34" charset="0"/>
            </a:endParaRPr>
          </a:p>
        </p:txBody>
      </p:sp>
      <p:pic>
        <p:nvPicPr>
          <p:cNvPr id="10" name="Picture 9" descr="A number with a date and date&#10;&#10;Description automatically generated with medium confidence">
            <a:extLst>
              <a:ext uri="{FF2B5EF4-FFF2-40B4-BE49-F238E27FC236}">
                <a16:creationId xmlns:a16="http://schemas.microsoft.com/office/drawing/2014/main" id="{0EBDDFFB-D470-C1FE-2F04-0AA9737A7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6974" y="26269242"/>
            <a:ext cx="10269426" cy="2534357"/>
          </a:xfrm>
          <a:prstGeom prst="rect">
            <a:avLst/>
          </a:prstGeom>
        </p:spPr>
      </p:pic>
      <p:pic>
        <p:nvPicPr>
          <p:cNvPr id="11" name="Picture 10" descr="A colorful illustration of a city&#10;&#10;Description automatically generated">
            <a:extLst>
              <a:ext uri="{FF2B5EF4-FFF2-40B4-BE49-F238E27FC236}">
                <a16:creationId xmlns:a16="http://schemas.microsoft.com/office/drawing/2014/main" id="{7EF1F571-86FD-C43B-EC3C-5CCF717C68A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l="24749" t="17291" r="26617" b="49007"/>
          <a:stretch/>
        </p:blipFill>
        <p:spPr>
          <a:xfrm>
            <a:off x="0" y="17222955"/>
            <a:ext cx="19314695" cy="116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9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6;p3">
            <a:extLst>
              <a:ext uri="{FF2B5EF4-FFF2-40B4-BE49-F238E27FC236}">
                <a16:creationId xmlns:a16="http://schemas.microsoft.com/office/drawing/2014/main" id="{7CB5849C-07F1-77A2-F0DF-1002B6517CAB}"/>
              </a:ext>
            </a:extLst>
          </p:cNvPr>
          <p:cNvSpPr/>
          <p:nvPr/>
        </p:nvSpPr>
        <p:spPr>
          <a:xfrm>
            <a:off x="37254819" y="15486722"/>
            <a:ext cx="12604044" cy="9982140"/>
          </a:xfrm>
          <a:prstGeom prst="rect">
            <a:avLst/>
          </a:prstGeom>
          <a:solidFill>
            <a:srgbClr val="FFEDC8"/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/>
            <a:r>
              <a:rPr lang="en-US" sz="100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800">
              <a:latin typeface="Helvetica" panose="020B0500000000000000" pitchFamily="34" charset="0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0" y="0"/>
            <a:ext cx="19314695" cy="28833642"/>
          </a:xfrm>
          <a:prstGeom prst="rect">
            <a:avLst/>
          </a:prstGeom>
          <a:solidFill>
            <a:srgbClr val="AB191D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1347537" y="925923"/>
            <a:ext cx="17318343" cy="209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en-US" sz="12963" dirty="0">
                <a:solidFill>
                  <a:schemeClr val="lt1"/>
                </a:solidFill>
                <a:latin typeface="Helvetica" panose="020B0500000000000000" pitchFamily="34" charset="0"/>
                <a:ea typeface="Segoe UI Black" panose="020B0A02040204020203" pitchFamily="34" charset="0"/>
                <a:cs typeface="Quattrocento Sans"/>
                <a:sym typeface="Quattrocento Sans"/>
              </a:rPr>
              <a:t>Insert text here…</a:t>
            </a:r>
            <a:endParaRPr sz="1452" dirty="0">
              <a:latin typeface="Helvetica" panose="020B0500000000000000" pitchFamily="34" charset="0"/>
              <a:ea typeface="Segoe UI Black" panose="020B0A02040204020203" pitchFamily="34" charset="0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2332076" y="2944672"/>
            <a:ext cx="27230929" cy="10318347"/>
          </a:xfrm>
          <a:prstGeom prst="rect">
            <a:avLst/>
          </a:prstGeom>
          <a:solidFill>
            <a:srgbClr val="FFEDC8"/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/>
            <a:r>
              <a:rPr lang="en-US" sz="1867" dirty="0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52" dirty="0">
              <a:latin typeface="Helvetica" panose="020B0500000000000000" pitchFamily="34" charset="0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2332076" y="15676898"/>
            <a:ext cx="12604044" cy="9982140"/>
          </a:xfrm>
          <a:prstGeom prst="rect">
            <a:avLst/>
          </a:prstGeom>
          <a:solidFill>
            <a:srgbClr val="FFEDC8"/>
          </a:solidFill>
          <a:ln>
            <a:noFill/>
          </a:ln>
          <a:effectLst>
            <a:outerShdw blurRad="723900" dist="1143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/>
            <a:r>
              <a:rPr lang="en-US" sz="1867">
                <a:solidFill>
                  <a:schemeClr val="lt1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</a:t>
            </a:r>
            <a:endParaRPr sz="1452">
              <a:latin typeface="Helvetica" panose="020B0500000000000000" pitchFamily="34" charset="0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23483006" y="3637845"/>
            <a:ext cx="11453115" cy="86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1452" dirty="0">
              <a:latin typeface="Helvetica" panose="020B0500000000000000" pitchFamily="34" charset="0"/>
            </a:endParaRPr>
          </a:p>
        </p:txBody>
      </p:sp>
      <p:sp>
        <p:nvSpPr>
          <p:cNvPr id="201" name="Google Shape;201;p3"/>
          <p:cNvSpPr txBox="1"/>
          <p:nvPr/>
        </p:nvSpPr>
        <p:spPr>
          <a:xfrm>
            <a:off x="22332076" y="925923"/>
            <a:ext cx="12488904" cy="16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fr-FR" sz="8800" dirty="0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8800" dirty="0" err="1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8800" dirty="0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8800" dirty="0" err="1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8800" dirty="0">
                <a:solidFill>
                  <a:srgbClr val="5F2E58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3200" dirty="0">
              <a:solidFill>
                <a:srgbClr val="5F2E58"/>
              </a:solidFill>
              <a:latin typeface="Helvetica" panose="020B0500000000000000" pitchFamily="34" charset="0"/>
            </a:endParaRPr>
          </a:p>
          <a:p>
            <a:endParaRPr sz="1452" dirty="0">
              <a:solidFill>
                <a:srgbClr val="5F2E58"/>
              </a:solidFill>
              <a:latin typeface="Helvetica" panose="020B0500000000000000" pitchFamily="34" charset="0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37649638" y="3637843"/>
            <a:ext cx="11747549" cy="86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en-US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text here…</a:t>
            </a:r>
            <a:endParaRPr lang="en-GB" sz="1452" dirty="0">
              <a:latin typeface="Helvetica" panose="020B0500000000000000" pitchFamily="34" charset="0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22392403" y="13802181"/>
            <a:ext cx="12793840" cy="86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1452" dirty="0">
              <a:latin typeface="Helvetica" panose="020B0500000000000000" pitchFamily="34" charset="0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37539697" y="13802181"/>
            <a:ext cx="11762692" cy="86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Insert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text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sz="4978" dirty="0" err="1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here</a:t>
            </a:r>
            <a:r>
              <a:rPr lang="fr-FR" sz="4978" dirty="0">
                <a:solidFill>
                  <a:schemeClr val="dk1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…</a:t>
            </a:r>
            <a:endParaRPr lang="fr-FR" sz="1452" dirty="0">
              <a:latin typeface="Helvetica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5F35EE-B285-119E-BCDF-6EF8A123DA61}"/>
              </a:ext>
            </a:extLst>
          </p:cNvPr>
          <p:cNvSpPr/>
          <p:nvPr/>
        </p:nvSpPr>
        <p:spPr>
          <a:xfrm>
            <a:off x="23483005" y="5051362"/>
            <a:ext cx="11703238" cy="738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anose="020B05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676D3-F0FF-FE64-B852-AC19F02AB9D3}"/>
              </a:ext>
            </a:extLst>
          </p:cNvPr>
          <p:cNvSpPr/>
          <p:nvPr/>
        </p:nvSpPr>
        <p:spPr>
          <a:xfrm>
            <a:off x="37117918" y="5051362"/>
            <a:ext cx="11703238" cy="738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98F28C-ADC6-A00A-65EE-6A5E6F048B0A}"/>
              </a:ext>
            </a:extLst>
          </p:cNvPr>
          <p:cNvSpPr/>
          <p:nvPr/>
        </p:nvSpPr>
        <p:spPr>
          <a:xfrm>
            <a:off x="22782479" y="17014113"/>
            <a:ext cx="11703238" cy="738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CF628-2C08-7414-F421-3900F11E3FDB}"/>
              </a:ext>
            </a:extLst>
          </p:cNvPr>
          <p:cNvSpPr/>
          <p:nvPr/>
        </p:nvSpPr>
        <p:spPr>
          <a:xfrm>
            <a:off x="37649638" y="16974161"/>
            <a:ext cx="11703238" cy="7387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anose="020B0500000000000000" pitchFamily="34" charset="0"/>
            </a:endParaRPr>
          </a:p>
        </p:txBody>
      </p:sp>
      <p:pic>
        <p:nvPicPr>
          <p:cNvPr id="10" name="Picture 9" descr="A number with a date and date&#10;&#10;Description automatically generated with medium confidence">
            <a:extLst>
              <a:ext uri="{FF2B5EF4-FFF2-40B4-BE49-F238E27FC236}">
                <a16:creationId xmlns:a16="http://schemas.microsoft.com/office/drawing/2014/main" id="{228E4C4D-A5DA-DAEC-1D0F-B05C9334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6974" y="26269242"/>
            <a:ext cx="10269426" cy="2534357"/>
          </a:xfrm>
          <a:prstGeom prst="rect">
            <a:avLst/>
          </a:prstGeom>
        </p:spPr>
      </p:pic>
      <p:pic>
        <p:nvPicPr>
          <p:cNvPr id="11" name="Picture 10" descr="A colorful illustration of a city&#10;&#10;Description automatically generated">
            <a:extLst>
              <a:ext uri="{FF2B5EF4-FFF2-40B4-BE49-F238E27FC236}">
                <a16:creationId xmlns:a16="http://schemas.microsoft.com/office/drawing/2014/main" id="{47C95599-D971-E667-A37F-74DBB536B15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l="24749" t="17291" r="26617" b="49007"/>
          <a:stretch/>
        </p:blipFill>
        <p:spPr>
          <a:xfrm>
            <a:off x="0" y="17222955"/>
            <a:ext cx="19314695" cy="116106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2E58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illustration of a city&#10;&#10;Description automatically generated">
            <a:extLst>
              <a:ext uri="{FF2B5EF4-FFF2-40B4-BE49-F238E27FC236}">
                <a16:creationId xmlns:a16="http://schemas.microsoft.com/office/drawing/2014/main" id="{471205CC-CC63-59BE-0920-BAC0DA567C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l="22107" t="17291" r="23783" b="44603"/>
          <a:stretch/>
        </p:blipFill>
        <p:spPr>
          <a:xfrm>
            <a:off x="11211649" y="9554849"/>
            <a:ext cx="31508387" cy="19248751"/>
          </a:xfrm>
          <a:prstGeom prst="rect">
            <a:avLst/>
          </a:prstGeom>
        </p:spPr>
      </p:pic>
      <p:sp>
        <p:nvSpPr>
          <p:cNvPr id="256" name="Google Shape;256;p6"/>
          <p:cNvSpPr/>
          <p:nvPr/>
        </p:nvSpPr>
        <p:spPr>
          <a:xfrm>
            <a:off x="40936974" y="0"/>
            <a:ext cx="10354891" cy="288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defTabSz="948233">
              <a:defRPr/>
            </a:pPr>
            <a:r>
              <a:rPr lang="en-US" sz="1867" b="1" i="1" dirty="0">
                <a:solidFill>
                  <a:srgbClr val="FFFFF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Non-Cognitive Predictors of Student Success:</a:t>
            </a:r>
            <a:br>
              <a:rPr lang="en-US" sz="1867" i="1" dirty="0">
                <a:solidFill>
                  <a:srgbClr val="FFFFF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</a:br>
            <a:r>
              <a:rPr lang="en-US" sz="1867" i="1" dirty="0">
                <a:solidFill>
                  <a:srgbClr val="FFFFF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A Predictive Validity Comparison Between Domestic and International Students</a:t>
            </a:r>
            <a:endParaRPr sz="1452" dirty="0">
              <a:latin typeface="Helvetica" panose="020B0500000000000000" pitchFamily="34" charset="0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-145804" y="0"/>
            <a:ext cx="12000085" cy="288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 defTabSz="948233">
              <a:defRPr/>
            </a:pPr>
            <a:r>
              <a:rPr lang="en-US" sz="1867" dirty="0" err="1">
                <a:solidFill>
                  <a:srgbClr val="FFFFFF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vv</a:t>
            </a:r>
            <a:endParaRPr sz="1867" dirty="0">
              <a:solidFill>
                <a:srgbClr val="FFFFFF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 txBox="1">
            <a:spLocks noGrp="1"/>
          </p:cNvSpPr>
          <p:nvPr>
            <p:ph type="ctrTitle"/>
          </p:nvPr>
        </p:nvSpPr>
        <p:spPr>
          <a:xfrm>
            <a:off x="12250086" y="1153346"/>
            <a:ext cx="27798753" cy="1116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noAutofit/>
          </a:bodyPr>
          <a:lstStyle/>
          <a:p>
            <a:pPr algn="l">
              <a:lnSpc>
                <a:spcPct val="150000"/>
              </a:lnSpc>
              <a:buClr>
                <a:schemeClr val="lt1"/>
              </a:buClr>
              <a:buSzPts val="12500"/>
            </a:pPr>
            <a:r>
              <a:rPr lang="en-US" sz="12963" dirty="0">
                <a:solidFill>
                  <a:schemeClr val="lt1"/>
                </a:solidFill>
                <a:latin typeface="Helvetica" panose="020B0500000000000000" pitchFamily="34" charset="0"/>
                <a:ea typeface="Lato Black"/>
                <a:cs typeface="Lato Black"/>
                <a:sym typeface="Lato Black"/>
              </a:rPr>
              <a:t>Insert Text Here...</a:t>
            </a:r>
            <a:endParaRPr dirty="0">
              <a:latin typeface="Helvetica" panose="020B0500000000000000" pitchFamily="34" charset="0"/>
            </a:endParaRPr>
          </a:p>
        </p:txBody>
      </p:sp>
      <p:sp>
        <p:nvSpPr>
          <p:cNvPr id="259" name="Google Shape;259;p6"/>
          <p:cNvSpPr txBox="1"/>
          <p:nvPr/>
        </p:nvSpPr>
        <p:spPr>
          <a:xfrm>
            <a:off x="1047936" y="6173530"/>
            <a:ext cx="9918211" cy="147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lnSpc>
                <a:spcPct val="120000"/>
              </a:lnSpc>
              <a:defRPr/>
            </a:pPr>
            <a:r>
              <a:rPr lang="en-US" sz="3733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HERE:</a:t>
            </a:r>
          </a:p>
          <a:p>
            <a:pPr defTabSz="948233">
              <a:lnSpc>
                <a:spcPct val="120000"/>
              </a:lnSpc>
              <a:defRPr/>
            </a:pPr>
            <a:r>
              <a:rPr lang="en-US" sz="3733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sz="3733" b="1" dirty="0">
              <a:solidFill>
                <a:srgbClr val="5F2E58"/>
              </a:solidFill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6"/>
          <p:cNvSpPr txBox="1"/>
          <p:nvPr/>
        </p:nvSpPr>
        <p:spPr>
          <a:xfrm>
            <a:off x="42141511" y="1153346"/>
            <a:ext cx="7945816" cy="488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defRPr/>
            </a:pPr>
            <a:r>
              <a:rPr lang="en-US" sz="5600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INSTERT TEXT HERE </a:t>
            </a:r>
            <a:endParaRPr sz="1452" dirty="0">
              <a:solidFill>
                <a:srgbClr val="5F2E58"/>
              </a:solidFill>
              <a:latin typeface="Helvetica" panose="020B0500000000000000" pitchFamily="34" charset="0"/>
            </a:endParaRPr>
          </a:p>
          <a:p>
            <a:pPr defTabSz="948233">
              <a:defRPr/>
            </a:pPr>
            <a:endParaRPr sz="5600" b="1" dirty="0">
              <a:solidFill>
                <a:srgbClr val="5F2E58"/>
              </a:solidFill>
              <a:latin typeface="Helvetica" panose="020B0500000000000000" pitchFamily="34" charset="0"/>
              <a:ea typeface="Lato"/>
              <a:cs typeface="Lato"/>
              <a:sym typeface="Lato"/>
            </a:endParaRPr>
          </a:p>
          <a:p>
            <a:pPr defTabSz="948233">
              <a:defRPr/>
            </a:pPr>
            <a:r>
              <a:rPr lang="en-US" sz="4978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sz="1452" dirty="0">
              <a:solidFill>
                <a:srgbClr val="5F2E58"/>
              </a:solidFill>
              <a:latin typeface="Helvetica" panose="020B0500000000000000" pitchFamily="34" charset="0"/>
            </a:endParaRPr>
          </a:p>
          <a:p>
            <a:pPr marL="1185291" indent="-1185291" defTabSz="948233">
              <a:buSzPts val="4800"/>
              <a:buFont typeface="Arial"/>
              <a:buChar char="•"/>
              <a:defRPr/>
            </a:pPr>
            <a:r>
              <a:rPr lang="en-US" sz="4978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</a:p>
          <a:p>
            <a:pPr marL="1185291" indent="-1185291" defTabSz="948233">
              <a:buSzPts val="4800"/>
              <a:buFont typeface="Arial"/>
              <a:buChar char="•"/>
              <a:defRPr/>
            </a:pPr>
            <a:r>
              <a:rPr lang="en-US" sz="4978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</a:p>
          <a:p>
            <a:pPr marL="1185291" indent="-1185291" defTabSz="948233">
              <a:buSzPts val="4800"/>
              <a:buFont typeface="Arial"/>
              <a:buChar char="•"/>
              <a:defRPr/>
            </a:pPr>
            <a:r>
              <a:rPr lang="en-US" sz="4978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sz="1452" dirty="0">
              <a:latin typeface="Helvetica" panose="020B0500000000000000" pitchFamily="34" charset="0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1212853" y="3358979"/>
            <a:ext cx="1732760" cy="1649720"/>
          </a:xfrm>
          <a:prstGeom prst="rect">
            <a:avLst/>
          </a:prstGeom>
          <a:solidFill>
            <a:srgbClr val="AB191D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 defTabSz="948233">
              <a:defRPr/>
            </a:pPr>
            <a:endParaRPr sz="1867">
              <a:solidFill>
                <a:srgbClr val="FFFFFF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1626546" y="3815512"/>
            <a:ext cx="823515" cy="765860"/>
          </a:xfrm>
          <a:custGeom>
            <a:avLst/>
            <a:gdLst/>
            <a:ahLst/>
            <a:cxnLst/>
            <a:rect l="l" t="t" r="r" b="b"/>
            <a:pathLst>
              <a:path w="327663" h="335196" extrusionOk="0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defTabSz="948233">
              <a:defRPr/>
            </a:pPr>
            <a:endParaRPr sz="1867"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3098083" y="3277482"/>
            <a:ext cx="4022479" cy="162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lnSpc>
                <a:spcPct val="120000"/>
              </a:lnSpc>
              <a:defRPr/>
            </a:pPr>
            <a:r>
              <a:rPr lang="en-US" sz="3733" dirty="0">
                <a:solidFill>
                  <a:srgbClr val="7F7F7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PRESENTER:</a:t>
            </a:r>
            <a:r>
              <a:rPr lang="en-US" sz="3733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</a:t>
            </a:r>
            <a:endParaRPr sz="1452" dirty="0">
              <a:latin typeface="Helvetica" panose="020B0500000000000000" pitchFamily="34" charset="0"/>
            </a:endParaRPr>
          </a:p>
          <a:p>
            <a:pPr defTabSz="948233">
              <a:lnSpc>
                <a:spcPct val="120000"/>
              </a:lnSpc>
              <a:defRPr/>
            </a:pPr>
            <a:r>
              <a:rPr lang="en-US" sz="4563" b="1" dirty="0">
                <a:highlight>
                  <a:srgbClr val="FFEDC8"/>
                </a:highlight>
                <a:latin typeface="Helvetica" panose="020B0500000000000000" pitchFamily="34" charset="0"/>
                <a:ea typeface="Lato"/>
                <a:cs typeface="Lato"/>
                <a:sym typeface="Lato"/>
              </a:rPr>
              <a:t>Author</a:t>
            </a:r>
            <a:r>
              <a:rPr lang="en-US" sz="4563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</a:t>
            </a:r>
            <a:r>
              <a:rPr lang="en-US" sz="456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One</a:t>
            </a:r>
            <a:endParaRPr sz="4563" b="1" dirty="0"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6"/>
          <p:cNvSpPr txBox="1"/>
          <p:nvPr/>
        </p:nvSpPr>
        <p:spPr>
          <a:xfrm>
            <a:off x="1060384" y="1153346"/>
            <a:ext cx="7945816" cy="98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defRPr/>
            </a:pPr>
            <a:r>
              <a:rPr lang="en-US" sz="5600" b="1" i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</a:t>
            </a:r>
            <a:r>
              <a:rPr lang="en-US" sz="5600" b="1" i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text</a:t>
            </a:r>
            <a:r>
              <a:rPr lang="en-US" sz="5600" b="1" i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here</a:t>
            </a:r>
            <a:endParaRPr sz="1452" dirty="0">
              <a:latin typeface="Helvetica" panose="020B0500000000000000" pitchFamily="34" charset="0"/>
            </a:endParaRPr>
          </a:p>
        </p:txBody>
      </p:sp>
      <p:sp>
        <p:nvSpPr>
          <p:cNvPr id="269" name="Google Shape;269;p6"/>
          <p:cNvSpPr txBox="1"/>
          <p:nvPr/>
        </p:nvSpPr>
        <p:spPr>
          <a:xfrm>
            <a:off x="42651456" y="22965560"/>
            <a:ext cx="7795741" cy="228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defRPr/>
            </a:pPr>
            <a:r>
              <a:rPr lang="en-US" sz="456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Author 1, author2, </a:t>
            </a:r>
            <a:br>
              <a:rPr lang="en-US" sz="4563" dirty="0">
                <a:latin typeface="Helvetica" panose="020B0500000000000000" pitchFamily="34" charset="0"/>
                <a:ea typeface="Lato"/>
                <a:cs typeface="Lato"/>
                <a:sym typeface="Lato"/>
              </a:rPr>
            </a:br>
            <a:r>
              <a:rPr lang="en-US" sz="456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author3, author4, author5, author6, author7, author42</a:t>
            </a:r>
            <a:endParaRPr sz="4563" b="1" dirty="0"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6"/>
          <p:cNvSpPr/>
          <p:nvPr/>
        </p:nvSpPr>
        <p:spPr>
          <a:xfrm>
            <a:off x="42141510" y="23308333"/>
            <a:ext cx="373779" cy="347611"/>
          </a:xfrm>
          <a:custGeom>
            <a:avLst/>
            <a:gdLst/>
            <a:ahLst/>
            <a:cxnLst/>
            <a:rect l="l" t="t" r="r" b="b"/>
            <a:pathLst>
              <a:path w="327663" h="335196" extrusionOk="0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rgbClr val="AB191D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defTabSz="948233">
              <a:defRPr/>
            </a:pPr>
            <a:endParaRPr sz="1867"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232;p4">
            <a:extLst>
              <a:ext uri="{FF2B5EF4-FFF2-40B4-BE49-F238E27FC236}">
                <a16:creationId xmlns:a16="http://schemas.microsoft.com/office/drawing/2014/main" id="{A922CC9E-BA46-3D01-AC91-D6520CEC4485}"/>
              </a:ext>
            </a:extLst>
          </p:cNvPr>
          <p:cNvSpPr/>
          <p:nvPr/>
        </p:nvSpPr>
        <p:spPr>
          <a:xfrm>
            <a:off x="1154935" y="10721258"/>
            <a:ext cx="3965468" cy="145113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3600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2400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3600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2400" dirty="0">
              <a:latin typeface="Helvetica" panose="020B0500000000000000" pitchFamily="34" charset="0"/>
            </a:endParaRPr>
          </a:p>
        </p:txBody>
      </p:sp>
      <p:sp>
        <p:nvSpPr>
          <p:cNvPr id="50" name="Google Shape;233;p4">
            <a:extLst>
              <a:ext uri="{FF2B5EF4-FFF2-40B4-BE49-F238E27FC236}">
                <a16:creationId xmlns:a16="http://schemas.microsoft.com/office/drawing/2014/main" id="{AD19F735-362C-79F5-65DD-33942A4106CD}"/>
              </a:ext>
            </a:extLst>
          </p:cNvPr>
          <p:cNvSpPr/>
          <p:nvPr/>
        </p:nvSpPr>
        <p:spPr>
          <a:xfrm>
            <a:off x="1154935" y="12660894"/>
            <a:ext cx="3965468" cy="219384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452" dirty="0">
              <a:latin typeface="Helvetica" panose="020B0500000000000000" pitchFamily="34" charset="0"/>
            </a:endParaRPr>
          </a:p>
        </p:txBody>
      </p:sp>
      <p:sp>
        <p:nvSpPr>
          <p:cNvPr id="51" name="Google Shape;234;p4">
            <a:extLst>
              <a:ext uri="{FF2B5EF4-FFF2-40B4-BE49-F238E27FC236}">
                <a16:creationId xmlns:a16="http://schemas.microsoft.com/office/drawing/2014/main" id="{50C6C50C-5131-EAFF-57B8-9EAC8213083C}"/>
              </a:ext>
            </a:extLst>
          </p:cNvPr>
          <p:cNvSpPr/>
          <p:nvPr/>
        </p:nvSpPr>
        <p:spPr>
          <a:xfrm>
            <a:off x="6104490" y="12955432"/>
            <a:ext cx="3397453" cy="15948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4811" tIns="47393" rIns="94811" bIns="47393" anchor="t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452" dirty="0">
              <a:latin typeface="Helvetica" panose="020B0500000000000000" pitchFamily="34" charset="0"/>
            </a:endParaRPr>
          </a:p>
        </p:txBody>
      </p:sp>
      <p:sp>
        <p:nvSpPr>
          <p:cNvPr id="52" name="Google Shape;235;p4">
            <a:extLst>
              <a:ext uri="{FF2B5EF4-FFF2-40B4-BE49-F238E27FC236}">
                <a16:creationId xmlns:a16="http://schemas.microsoft.com/office/drawing/2014/main" id="{B98D6F9F-B52D-4A92-0F9F-AF3D2BDCFBBB}"/>
              </a:ext>
            </a:extLst>
          </p:cNvPr>
          <p:cNvSpPr/>
          <p:nvPr/>
        </p:nvSpPr>
        <p:spPr>
          <a:xfrm>
            <a:off x="1154935" y="15349488"/>
            <a:ext cx="3965468" cy="245950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452" dirty="0">
              <a:latin typeface="Helvetica" panose="020B0500000000000000" pitchFamily="34" charset="0"/>
            </a:endParaRPr>
          </a:p>
        </p:txBody>
      </p:sp>
      <p:sp>
        <p:nvSpPr>
          <p:cNvPr id="53" name="Google Shape;236;p4">
            <a:extLst>
              <a:ext uri="{FF2B5EF4-FFF2-40B4-BE49-F238E27FC236}">
                <a16:creationId xmlns:a16="http://schemas.microsoft.com/office/drawing/2014/main" id="{ED1D87C1-490A-C3E5-2FAE-9BA903EBCE7D}"/>
              </a:ext>
            </a:extLst>
          </p:cNvPr>
          <p:cNvSpPr/>
          <p:nvPr/>
        </p:nvSpPr>
        <p:spPr>
          <a:xfrm>
            <a:off x="5854239" y="15349488"/>
            <a:ext cx="3897952" cy="245950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452" dirty="0">
              <a:latin typeface="Helvetica" panose="020B0500000000000000" pitchFamily="34" charset="0"/>
            </a:endParaRPr>
          </a:p>
        </p:txBody>
      </p:sp>
      <p:sp>
        <p:nvSpPr>
          <p:cNvPr id="54" name="Google Shape;237;p4">
            <a:extLst>
              <a:ext uri="{FF2B5EF4-FFF2-40B4-BE49-F238E27FC236}">
                <a16:creationId xmlns:a16="http://schemas.microsoft.com/office/drawing/2014/main" id="{149B69BF-2A67-4D12-9DA6-9C19C4DABEF9}"/>
              </a:ext>
            </a:extLst>
          </p:cNvPr>
          <p:cNvSpPr/>
          <p:nvPr/>
        </p:nvSpPr>
        <p:spPr>
          <a:xfrm>
            <a:off x="1154935" y="19112318"/>
            <a:ext cx="8597256" cy="16370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sz="1452" dirty="0">
              <a:latin typeface="Helvetica" panose="020B0500000000000000" pitchFamily="34" charset="0"/>
            </a:endParaRPr>
          </a:p>
        </p:txBody>
      </p:sp>
      <p:cxnSp>
        <p:nvCxnSpPr>
          <p:cNvPr id="55" name="Google Shape;238;p4">
            <a:extLst>
              <a:ext uri="{FF2B5EF4-FFF2-40B4-BE49-F238E27FC236}">
                <a16:creationId xmlns:a16="http://schemas.microsoft.com/office/drawing/2014/main" id="{13B6FFE1-2DA8-CA36-79FB-4A305AAA31A8}"/>
              </a:ext>
            </a:extLst>
          </p:cNvPr>
          <p:cNvCxnSpPr>
            <a:stCxn id="49" idx="2"/>
            <a:endCxn id="50" idx="0"/>
          </p:cNvCxnSpPr>
          <p:nvPr/>
        </p:nvCxnSpPr>
        <p:spPr>
          <a:xfrm>
            <a:off x="3137669" y="12172393"/>
            <a:ext cx="0" cy="488444"/>
          </a:xfrm>
          <a:prstGeom prst="straightConnector1">
            <a:avLst/>
          </a:prstGeom>
          <a:noFill/>
          <a:ln w="762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" name="Google Shape;239;p4">
            <a:extLst>
              <a:ext uri="{FF2B5EF4-FFF2-40B4-BE49-F238E27FC236}">
                <a16:creationId xmlns:a16="http://schemas.microsoft.com/office/drawing/2014/main" id="{E31A3C5B-2DD8-62A9-1589-4137C1D94696}"/>
              </a:ext>
            </a:extLst>
          </p:cNvPr>
          <p:cNvCxnSpPr>
            <a:stCxn id="50" idx="2"/>
            <a:endCxn id="52" idx="0"/>
          </p:cNvCxnSpPr>
          <p:nvPr/>
        </p:nvCxnSpPr>
        <p:spPr>
          <a:xfrm>
            <a:off x="3137669" y="14854740"/>
            <a:ext cx="0" cy="494667"/>
          </a:xfrm>
          <a:prstGeom prst="straightConnector1">
            <a:avLst/>
          </a:prstGeom>
          <a:noFill/>
          <a:ln w="762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" name="Google Shape;240;p4">
            <a:extLst>
              <a:ext uri="{FF2B5EF4-FFF2-40B4-BE49-F238E27FC236}">
                <a16:creationId xmlns:a16="http://schemas.microsoft.com/office/drawing/2014/main" id="{BC19B6E6-1C78-915D-0363-F24DAEA63074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 rot="10800000" flipH="1">
            <a:off x="5120403" y="13752839"/>
            <a:ext cx="984044" cy="4978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58" name="Google Shape;241;p4">
            <a:extLst>
              <a:ext uri="{FF2B5EF4-FFF2-40B4-BE49-F238E27FC236}">
                <a16:creationId xmlns:a16="http://schemas.microsoft.com/office/drawing/2014/main" id="{06BBB5B3-8A30-C66A-2F9B-00B5FDAF1F2F}"/>
              </a:ext>
            </a:extLst>
          </p:cNvPr>
          <p:cNvCxnSpPr>
            <a:stCxn id="52" idx="3"/>
            <a:endCxn id="53" idx="1"/>
          </p:cNvCxnSpPr>
          <p:nvPr/>
        </p:nvCxnSpPr>
        <p:spPr>
          <a:xfrm>
            <a:off x="5120403" y="16579240"/>
            <a:ext cx="733911" cy="0"/>
          </a:xfrm>
          <a:prstGeom prst="straightConnector1">
            <a:avLst/>
          </a:prstGeom>
          <a:noFill/>
          <a:ln w="762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" name="Google Shape;242;p4">
            <a:extLst>
              <a:ext uri="{FF2B5EF4-FFF2-40B4-BE49-F238E27FC236}">
                <a16:creationId xmlns:a16="http://schemas.microsoft.com/office/drawing/2014/main" id="{FC34F40F-9B9D-23A3-7880-C106B3BF7747}"/>
              </a:ext>
            </a:extLst>
          </p:cNvPr>
          <p:cNvCxnSpPr>
            <a:stCxn id="53" idx="2"/>
            <a:endCxn id="54" idx="0"/>
          </p:cNvCxnSpPr>
          <p:nvPr/>
        </p:nvCxnSpPr>
        <p:spPr>
          <a:xfrm rot="5400000">
            <a:off x="5976838" y="17285859"/>
            <a:ext cx="1303244" cy="2349511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DF9B430-07F2-E9BA-6FFE-9065AFE3A908}"/>
              </a:ext>
            </a:extLst>
          </p:cNvPr>
          <p:cNvSpPr txBox="1"/>
          <p:nvPr/>
        </p:nvSpPr>
        <p:spPr>
          <a:xfrm>
            <a:off x="1060384" y="22266237"/>
            <a:ext cx="8691807" cy="2779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8233">
              <a:lnSpc>
                <a:spcPct val="120000"/>
              </a:lnSpc>
              <a:defRPr/>
            </a:pPr>
            <a:r>
              <a:rPr lang="en-US" sz="3733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Text</a:t>
            </a:r>
            <a:endParaRPr lang="en-US" sz="3733" dirty="0">
              <a:latin typeface="Helvetica" panose="020B0500000000000000" pitchFamily="34" charset="0"/>
            </a:endParaRPr>
          </a:p>
          <a:p>
            <a:pPr marL="592646" indent="-592646" defTabSz="948233">
              <a:lnSpc>
                <a:spcPct val="120000"/>
              </a:lnSpc>
              <a:buSzPts val="3600"/>
              <a:buFont typeface="Arial"/>
              <a:buChar char="•"/>
              <a:defRPr/>
            </a:pPr>
            <a:r>
              <a:rPr lang="en-US" sz="373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here.</a:t>
            </a:r>
          </a:p>
          <a:p>
            <a:pPr marL="592646" indent="-592646" defTabSz="948233">
              <a:lnSpc>
                <a:spcPct val="120000"/>
              </a:lnSpc>
              <a:buSzPts val="3600"/>
              <a:buFont typeface="Arial"/>
              <a:buChar char="•"/>
              <a:defRPr/>
            </a:pPr>
            <a:r>
              <a:rPr lang="en-US" sz="373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here.</a:t>
            </a:r>
          </a:p>
          <a:p>
            <a:pPr marL="592646" indent="-592646" defTabSz="948233">
              <a:lnSpc>
                <a:spcPct val="120000"/>
              </a:lnSpc>
              <a:buSzPts val="3600"/>
              <a:buFont typeface="Arial"/>
              <a:buChar char="•"/>
              <a:defRPr/>
            </a:pPr>
            <a:r>
              <a:rPr lang="en-US" sz="373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82F79B-B039-7BA1-24C9-1A47CC34C347}"/>
              </a:ext>
            </a:extLst>
          </p:cNvPr>
          <p:cNvSpPr txBox="1"/>
          <p:nvPr/>
        </p:nvSpPr>
        <p:spPr>
          <a:xfrm>
            <a:off x="983153" y="9532026"/>
            <a:ext cx="8691807" cy="73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8233">
              <a:lnSpc>
                <a:spcPct val="120000"/>
              </a:lnSpc>
              <a:defRPr/>
            </a:pPr>
            <a:r>
              <a:rPr lang="en-US" sz="3733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</a:p>
        </p:txBody>
      </p:sp>
      <p:pic>
        <p:nvPicPr>
          <p:cNvPr id="2" name="Picture 1" descr="A number with a date and date&#10;&#10;Description automatically generated with medium confidence">
            <a:extLst>
              <a:ext uri="{FF2B5EF4-FFF2-40B4-BE49-F238E27FC236}">
                <a16:creationId xmlns:a16="http://schemas.microsoft.com/office/drawing/2014/main" id="{99EFADCB-B382-B191-231A-7049F9154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6974" y="26269242"/>
            <a:ext cx="10269426" cy="25343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8"/>
        </a:solidFill>
        <a:effectLst/>
      </p:bgPr>
    </p:bg>
    <p:spTree>
      <p:nvGrpSpPr>
        <p:cNvPr id="1" name="Shape 255">
          <a:extLst>
            <a:ext uri="{FF2B5EF4-FFF2-40B4-BE49-F238E27FC236}">
              <a16:creationId xmlns:a16="http://schemas.microsoft.com/office/drawing/2014/main" id="{C3D167C9-5949-79A3-22D6-937DD4036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illustration of a city&#10;&#10;Description automatically generated">
            <a:extLst>
              <a:ext uri="{FF2B5EF4-FFF2-40B4-BE49-F238E27FC236}">
                <a16:creationId xmlns:a16="http://schemas.microsoft.com/office/drawing/2014/main" id="{F67DB957-64E8-0FE2-766E-DD8719FDAA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l="22107" t="17291" r="23783" b="44603"/>
          <a:stretch/>
        </p:blipFill>
        <p:spPr>
          <a:xfrm>
            <a:off x="11211649" y="9554849"/>
            <a:ext cx="31508387" cy="19248751"/>
          </a:xfrm>
          <a:prstGeom prst="rect">
            <a:avLst/>
          </a:prstGeom>
        </p:spPr>
      </p:pic>
      <p:sp>
        <p:nvSpPr>
          <p:cNvPr id="256" name="Google Shape;256;p6">
            <a:extLst>
              <a:ext uri="{FF2B5EF4-FFF2-40B4-BE49-F238E27FC236}">
                <a16:creationId xmlns:a16="http://schemas.microsoft.com/office/drawing/2014/main" id="{78659A96-80B4-3BD3-9217-75BCBAC30F25}"/>
              </a:ext>
            </a:extLst>
          </p:cNvPr>
          <p:cNvSpPr/>
          <p:nvPr/>
        </p:nvSpPr>
        <p:spPr>
          <a:xfrm>
            <a:off x="40936974" y="0"/>
            <a:ext cx="10354891" cy="2880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defTabSz="948233">
              <a:defRPr/>
            </a:pPr>
            <a:r>
              <a:rPr lang="en-US" sz="1867" b="1" i="1" dirty="0">
                <a:solidFill>
                  <a:srgbClr val="FFFFF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Non-Cognitive Predictors of Student Success:</a:t>
            </a:r>
            <a:br>
              <a:rPr lang="en-US" sz="1867" i="1" dirty="0">
                <a:solidFill>
                  <a:srgbClr val="FFFFF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</a:br>
            <a:r>
              <a:rPr lang="en-US" sz="1867" i="1" dirty="0">
                <a:solidFill>
                  <a:srgbClr val="FFFFF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A Predictive Validity Comparison Between Domestic and International Students</a:t>
            </a:r>
            <a:endParaRPr sz="1452" dirty="0">
              <a:latin typeface="Helvetica" panose="020B0500000000000000" pitchFamily="34" charset="0"/>
            </a:endParaRPr>
          </a:p>
        </p:txBody>
      </p:sp>
      <p:sp>
        <p:nvSpPr>
          <p:cNvPr id="257" name="Google Shape;257;p6">
            <a:extLst>
              <a:ext uri="{FF2B5EF4-FFF2-40B4-BE49-F238E27FC236}">
                <a16:creationId xmlns:a16="http://schemas.microsoft.com/office/drawing/2014/main" id="{91649FD5-58AE-73FA-6D53-BCE459FCB86A}"/>
              </a:ext>
            </a:extLst>
          </p:cNvPr>
          <p:cNvSpPr/>
          <p:nvPr/>
        </p:nvSpPr>
        <p:spPr>
          <a:xfrm>
            <a:off x="-145804" y="0"/>
            <a:ext cx="12000085" cy="2880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 defTabSz="948233">
              <a:defRPr/>
            </a:pPr>
            <a:r>
              <a:rPr lang="en-US" sz="1867" dirty="0" err="1">
                <a:solidFill>
                  <a:srgbClr val="FFFFFF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vv</a:t>
            </a:r>
            <a:endParaRPr sz="1867" dirty="0">
              <a:solidFill>
                <a:srgbClr val="FFFFFF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>
            <a:extLst>
              <a:ext uri="{FF2B5EF4-FFF2-40B4-BE49-F238E27FC236}">
                <a16:creationId xmlns:a16="http://schemas.microsoft.com/office/drawing/2014/main" id="{EB7C3290-169A-047A-88B2-3D0A5806A3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250086" y="1153346"/>
            <a:ext cx="27798753" cy="1116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noAutofit/>
          </a:bodyPr>
          <a:lstStyle/>
          <a:p>
            <a:pPr algn="l">
              <a:lnSpc>
                <a:spcPct val="150000"/>
              </a:lnSpc>
              <a:buClr>
                <a:schemeClr val="lt1"/>
              </a:buClr>
              <a:buSzPts val="12500"/>
            </a:pPr>
            <a:r>
              <a:rPr lang="en-US" sz="12963" dirty="0">
                <a:solidFill>
                  <a:srgbClr val="5F2E58"/>
                </a:solidFill>
                <a:latin typeface="Helvetica" panose="020B0500000000000000" pitchFamily="34" charset="0"/>
                <a:ea typeface="Lato Black"/>
                <a:cs typeface="Lato Black"/>
                <a:sym typeface="Lato Black"/>
              </a:rPr>
              <a:t>Insert Text Here...</a:t>
            </a:r>
            <a:endParaRPr dirty="0">
              <a:solidFill>
                <a:srgbClr val="5F2E58"/>
              </a:solidFill>
              <a:latin typeface="Helvetica" panose="020B0500000000000000" pitchFamily="34" charset="0"/>
            </a:endParaRPr>
          </a:p>
        </p:txBody>
      </p:sp>
      <p:sp>
        <p:nvSpPr>
          <p:cNvPr id="259" name="Google Shape;259;p6">
            <a:extLst>
              <a:ext uri="{FF2B5EF4-FFF2-40B4-BE49-F238E27FC236}">
                <a16:creationId xmlns:a16="http://schemas.microsoft.com/office/drawing/2014/main" id="{3417030A-E547-18D6-9C26-E4649A6AA1A2}"/>
              </a:ext>
            </a:extLst>
          </p:cNvPr>
          <p:cNvSpPr txBox="1"/>
          <p:nvPr/>
        </p:nvSpPr>
        <p:spPr>
          <a:xfrm>
            <a:off x="1047936" y="6173530"/>
            <a:ext cx="9918211" cy="147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lnSpc>
                <a:spcPct val="120000"/>
              </a:lnSpc>
              <a:defRPr/>
            </a:pPr>
            <a:r>
              <a:rPr lang="en-US" sz="3733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HERE:</a:t>
            </a:r>
          </a:p>
          <a:p>
            <a:pPr defTabSz="948233">
              <a:lnSpc>
                <a:spcPct val="120000"/>
              </a:lnSpc>
              <a:defRPr/>
            </a:pPr>
            <a:r>
              <a:rPr lang="en-US" sz="3733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sz="3733" b="1" dirty="0">
              <a:solidFill>
                <a:srgbClr val="5F2E58"/>
              </a:solidFill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6">
            <a:extLst>
              <a:ext uri="{FF2B5EF4-FFF2-40B4-BE49-F238E27FC236}">
                <a16:creationId xmlns:a16="http://schemas.microsoft.com/office/drawing/2014/main" id="{9BF3DB21-9173-2DCF-5906-0B16425E568C}"/>
              </a:ext>
            </a:extLst>
          </p:cNvPr>
          <p:cNvSpPr txBox="1"/>
          <p:nvPr/>
        </p:nvSpPr>
        <p:spPr>
          <a:xfrm>
            <a:off x="42141511" y="1153346"/>
            <a:ext cx="7945816" cy="488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defRPr/>
            </a:pPr>
            <a:r>
              <a:rPr lang="en-US" sz="5600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INSTERT TEXT HERE </a:t>
            </a:r>
            <a:endParaRPr sz="1452" dirty="0">
              <a:solidFill>
                <a:srgbClr val="5F2E58"/>
              </a:solidFill>
              <a:latin typeface="Helvetica" panose="020B0500000000000000" pitchFamily="34" charset="0"/>
            </a:endParaRPr>
          </a:p>
          <a:p>
            <a:pPr defTabSz="948233">
              <a:defRPr/>
            </a:pPr>
            <a:endParaRPr sz="5600" b="1" dirty="0">
              <a:solidFill>
                <a:srgbClr val="5F2E58"/>
              </a:solidFill>
              <a:latin typeface="Helvetica" panose="020B0500000000000000" pitchFamily="34" charset="0"/>
              <a:ea typeface="Lato"/>
              <a:cs typeface="Lato"/>
              <a:sym typeface="Lato"/>
            </a:endParaRPr>
          </a:p>
          <a:p>
            <a:pPr defTabSz="948233">
              <a:defRPr/>
            </a:pPr>
            <a:r>
              <a:rPr lang="en-US" sz="4978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sz="1452" dirty="0">
              <a:solidFill>
                <a:srgbClr val="5F2E58"/>
              </a:solidFill>
              <a:latin typeface="Helvetica" panose="020B0500000000000000" pitchFamily="34" charset="0"/>
            </a:endParaRPr>
          </a:p>
          <a:p>
            <a:pPr marL="1185291" indent="-1185291" defTabSz="948233">
              <a:buSzPts val="4800"/>
              <a:buFont typeface="Arial"/>
              <a:buChar char="•"/>
              <a:defRPr/>
            </a:pPr>
            <a:r>
              <a:rPr lang="en-US" sz="4978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</a:p>
          <a:p>
            <a:pPr marL="1185291" indent="-1185291" defTabSz="948233">
              <a:buSzPts val="4800"/>
              <a:buFont typeface="Arial"/>
              <a:buChar char="•"/>
              <a:defRPr/>
            </a:pPr>
            <a:r>
              <a:rPr lang="en-US" sz="4978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</a:p>
          <a:p>
            <a:pPr marL="1185291" indent="-1185291" defTabSz="948233">
              <a:buSzPts val="4800"/>
              <a:buFont typeface="Arial"/>
              <a:buChar char="•"/>
              <a:defRPr/>
            </a:pPr>
            <a:r>
              <a:rPr lang="en-US" sz="4978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sz="1452" dirty="0">
              <a:latin typeface="Helvetica" panose="020B0500000000000000" pitchFamily="34" charset="0"/>
            </a:endParaRPr>
          </a:p>
        </p:txBody>
      </p:sp>
      <p:sp>
        <p:nvSpPr>
          <p:cNvPr id="263" name="Google Shape;263;p6">
            <a:extLst>
              <a:ext uri="{FF2B5EF4-FFF2-40B4-BE49-F238E27FC236}">
                <a16:creationId xmlns:a16="http://schemas.microsoft.com/office/drawing/2014/main" id="{6EA65A62-47F9-4E32-13E8-E5457AEC59BC}"/>
              </a:ext>
            </a:extLst>
          </p:cNvPr>
          <p:cNvSpPr/>
          <p:nvPr/>
        </p:nvSpPr>
        <p:spPr>
          <a:xfrm>
            <a:off x="1212853" y="3358979"/>
            <a:ext cx="1732760" cy="1649720"/>
          </a:xfrm>
          <a:prstGeom prst="rect">
            <a:avLst/>
          </a:prstGeom>
          <a:solidFill>
            <a:srgbClr val="AB191D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 defTabSz="948233">
              <a:defRPr/>
            </a:pPr>
            <a:endParaRPr sz="1867">
              <a:solidFill>
                <a:srgbClr val="FFFFFF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>
            <a:extLst>
              <a:ext uri="{FF2B5EF4-FFF2-40B4-BE49-F238E27FC236}">
                <a16:creationId xmlns:a16="http://schemas.microsoft.com/office/drawing/2014/main" id="{50A5F375-7E4E-3D27-463B-901E29AC9377}"/>
              </a:ext>
            </a:extLst>
          </p:cNvPr>
          <p:cNvSpPr/>
          <p:nvPr/>
        </p:nvSpPr>
        <p:spPr>
          <a:xfrm>
            <a:off x="1626546" y="3815512"/>
            <a:ext cx="823515" cy="765860"/>
          </a:xfrm>
          <a:custGeom>
            <a:avLst/>
            <a:gdLst/>
            <a:ahLst/>
            <a:cxnLst/>
            <a:rect l="l" t="t" r="r" b="b"/>
            <a:pathLst>
              <a:path w="327663" h="335196" extrusionOk="0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defTabSz="948233">
              <a:defRPr/>
            </a:pPr>
            <a:endParaRPr sz="1867"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">
            <a:extLst>
              <a:ext uri="{FF2B5EF4-FFF2-40B4-BE49-F238E27FC236}">
                <a16:creationId xmlns:a16="http://schemas.microsoft.com/office/drawing/2014/main" id="{3C111EEB-D465-910B-06F3-C2508C780EAD}"/>
              </a:ext>
            </a:extLst>
          </p:cNvPr>
          <p:cNvSpPr/>
          <p:nvPr/>
        </p:nvSpPr>
        <p:spPr>
          <a:xfrm>
            <a:off x="3098083" y="3277482"/>
            <a:ext cx="4022479" cy="162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lnSpc>
                <a:spcPct val="120000"/>
              </a:lnSpc>
              <a:defRPr/>
            </a:pPr>
            <a:r>
              <a:rPr lang="en-US" sz="3733" dirty="0">
                <a:solidFill>
                  <a:srgbClr val="7F7F7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PRESENTER:</a:t>
            </a:r>
            <a:r>
              <a:rPr lang="en-US" sz="3733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</a:t>
            </a:r>
            <a:endParaRPr sz="1452" dirty="0">
              <a:latin typeface="Helvetica" panose="020B0500000000000000" pitchFamily="34" charset="0"/>
            </a:endParaRPr>
          </a:p>
          <a:p>
            <a:pPr defTabSz="948233">
              <a:lnSpc>
                <a:spcPct val="120000"/>
              </a:lnSpc>
              <a:defRPr/>
            </a:pPr>
            <a:r>
              <a:rPr lang="en-US" sz="4563" b="1" dirty="0">
                <a:highlight>
                  <a:srgbClr val="FFEDC8"/>
                </a:highlight>
                <a:latin typeface="Helvetica" panose="020B0500000000000000" pitchFamily="34" charset="0"/>
                <a:ea typeface="Lato"/>
                <a:cs typeface="Lato"/>
                <a:sym typeface="Lato"/>
              </a:rPr>
              <a:t>Author</a:t>
            </a:r>
            <a:r>
              <a:rPr lang="en-US" sz="4563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</a:t>
            </a:r>
            <a:r>
              <a:rPr lang="en-US" sz="456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One</a:t>
            </a:r>
            <a:endParaRPr sz="4563" b="1" dirty="0"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6">
            <a:extLst>
              <a:ext uri="{FF2B5EF4-FFF2-40B4-BE49-F238E27FC236}">
                <a16:creationId xmlns:a16="http://schemas.microsoft.com/office/drawing/2014/main" id="{C3FD56A5-A4CB-FD7B-2D0A-BB879C566EF1}"/>
              </a:ext>
            </a:extLst>
          </p:cNvPr>
          <p:cNvSpPr txBox="1"/>
          <p:nvPr/>
        </p:nvSpPr>
        <p:spPr>
          <a:xfrm>
            <a:off x="1060384" y="1153346"/>
            <a:ext cx="7945816" cy="98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defRPr/>
            </a:pPr>
            <a:r>
              <a:rPr lang="en-US" sz="5600" b="1" i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</a:t>
            </a:r>
            <a:r>
              <a:rPr lang="en-US" sz="5600" b="1" i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text</a:t>
            </a:r>
            <a:r>
              <a:rPr lang="en-US" sz="5600" b="1" i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here</a:t>
            </a:r>
            <a:endParaRPr sz="1452" dirty="0">
              <a:latin typeface="Helvetica" panose="020B0500000000000000" pitchFamily="34" charset="0"/>
            </a:endParaRPr>
          </a:p>
        </p:txBody>
      </p:sp>
      <p:sp>
        <p:nvSpPr>
          <p:cNvPr id="269" name="Google Shape;269;p6">
            <a:extLst>
              <a:ext uri="{FF2B5EF4-FFF2-40B4-BE49-F238E27FC236}">
                <a16:creationId xmlns:a16="http://schemas.microsoft.com/office/drawing/2014/main" id="{AC708C7C-E7E4-4544-2412-09682E23CEA2}"/>
              </a:ext>
            </a:extLst>
          </p:cNvPr>
          <p:cNvSpPr txBox="1"/>
          <p:nvPr/>
        </p:nvSpPr>
        <p:spPr>
          <a:xfrm>
            <a:off x="42651456" y="22965560"/>
            <a:ext cx="7795741" cy="228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defRPr/>
            </a:pPr>
            <a:r>
              <a:rPr lang="en-US" sz="456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Author 1, author2, </a:t>
            </a:r>
            <a:br>
              <a:rPr lang="en-US" sz="4563" dirty="0">
                <a:latin typeface="Helvetica" panose="020B0500000000000000" pitchFamily="34" charset="0"/>
                <a:ea typeface="Lato"/>
                <a:cs typeface="Lato"/>
                <a:sym typeface="Lato"/>
              </a:rPr>
            </a:br>
            <a:r>
              <a:rPr lang="en-US" sz="456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author3, author4, author5, author6, author7, author42</a:t>
            </a:r>
            <a:endParaRPr sz="4563" b="1" dirty="0"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6">
            <a:extLst>
              <a:ext uri="{FF2B5EF4-FFF2-40B4-BE49-F238E27FC236}">
                <a16:creationId xmlns:a16="http://schemas.microsoft.com/office/drawing/2014/main" id="{13576EF7-A96F-F223-F11F-6C610DEEEB9D}"/>
              </a:ext>
            </a:extLst>
          </p:cNvPr>
          <p:cNvSpPr/>
          <p:nvPr/>
        </p:nvSpPr>
        <p:spPr>
          <a:xfrm>
            <a:off x="42141510" y="23308333"/>
            <a:ext cx="373779" cy="347611"/>
          </a:xfrm>
          <a:custGeom>
            <a:avLst/>
            <a:gdLst/>
            <a:ahLst/>
            <a:cxnLst/>
            <a:rect l="l" t="t" r="r" b="b"/>
            <a:pathLst>
              <a:path w="327663" h="335196" extrusionOk="0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rgbClr val="AB191D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defTabSz="948233">
              <a:defRPr/>
            </a:pPr>
            <a:endParaRPr sz="1867"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232;p4">
            <a:extLst>
              <a:ext uri="{FF2B5EF4-FFF2-40B4-BE49-F238E27FC236}">
                <a16:creationId xmlns:a16="http://schemas.microsoft.com/office/drawing/2014/main" id="{57199AD3-CECF-5FD6-E956-44B91C418F69}"/>
              </a:ext>
            </a:extLst>
          </p:cNvPr>
          <p:cNvSpPr/>
          <p:nvPr/>
        </p:nvSpPr>
        <p:spPr>
          <a:xfrm>
            <a:off x="1154935" y="10721258"/>
            <a:ext cx="3965468" cy="145113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3600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2400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3600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2400" dirty="0">
              <a:latin typeface="Helvetica" panose="020B0500000000000000" pitchFamily="34" charset="0"/>
            </a:endParaRPr>
          </a:p>
        </p:txBody>
      </p:sp>
      <p:sp>
        <p:nvSpPr>
          <p:cNvPr id="50" name="Google Shape;233;p4">
            <a:extLst>
              <a:ext uri="{FF2B5EF4-FFF2-40B4-BE49-F238E27FC236}">
                <a16:creationId xmlns:a16="http://schemas.microsoft.com/office/drawing/2014/main" id="{304A9E6C-CB5E-C643-23FC-4A925F363146}"/>
              </a:ext>
            </a:extLst>
          </p:cNvPr>
          <p:cNvSpPr/>
          <p:nvPr/>
        </p:nvSpPr>
        <p:spPr>
          <a:xfrm>
            <a:off x="1154935" y="12660894"/>
            <a:ext cx="3965468" cy="219384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452" dirty="0">
              <a:latin typeface="Helvetica" panose="020B0500000000000000" pitchFamily="34" charset="0"/>
            </a:endParaRPr>
          </a:p>
        </p:txBody>
      </p:sp>
      <p:sp>
        <p:nvSpPr>
          <p:cNvPr id="51" name="Google Shape;234;p4">
            <a:extLst>
              <a:ext uri="{FF2B5EF4-FFF2-40B4-BE49-F238E27FC236}">
                <a16:creationId xmlns:a16="http://schemas.microsoft.com/office/drawing/2014/main" id="{A7622AD3-98CE-4235-BAF3-A5F7A6D8105D}"/>
              </a:ext>
            </a:extLst>
          </p:cNvPr>
          <p:cNvSpPr/>
          <p:nvPr/>
        </p:nvSpPr>
        <p:spPr>
          <a:xfrm>
            <a:off x="6104490" y="12955432"/>
            <a:ext cx="3397453" cy="15948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4811" tIns="47393" rIns="94811" bIns="47393" anchor="t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452" dirty="0">
              <a:latin typeface="Helvetica" panose="020B0500000000000000" pitchFamily="34" charset="0"/>
            </a:endParaRPr>
          </a:p>
        </p:txBody>
      </p:sp>
      <p:sp>
        <p:nvSpPr>
          <p:cNvPr id="52" name="Google Shape;235;p4">
            <a:extLst>
              <a:ext uri="{FF2B5EF4-FFF2-40B4-BE49-F238E27FC236}">
                <a16:creationId xmlns:a16="http://schemas.microsoft.com/office/drawing/2014/main" id="{3830F68A-F09F-B3A5-D2E9-3DF09AC064D6}"/>
              </a:ext>
            </a:extLst>
          </p:cNvPr>
          <p:cNvSpPr/>
          <p:nvPr/>
        </p:nvSpPr>
        <p:spPr>
          <a:xfrm>
            <a:off x="1154935" y="15349488"/>
            <a:ext cx="3965468" cy="245950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452" dirty="0">
              <a:latin typeface="Helvetica" panose="020B0500000000000000" pitchFamily="34" charset="0"/>
            </a:endParaRPr>
          </a:p>
        </p:txBody>
      </p:sp>
      <p:sp>
        <p:nvSpPr>
          <p:cNvPr id="53" name="Google Shape;236;p4">
            <a:extLst>
              <a:ext uri="{FF2B5EF4-FFF2-40B4-BE49-F238E27FC236}">
                <a16:creationId xmlns:a16="http://schemas.microsoft.com/office/drawing/2014/main" id="{9A1B4080-E496-330A-52FB-EE97E404CD7C}"/>
              </a:ext>
            </a:extLst>
          </p:cNvPr>
          <p:cNvSpPr/>
          <p:nvPr/>
        </p:nvSpPr>
        <p:spPr>
          <a:xfrm>
            <a:off x="5854239" y="15349488"/>
            <a:ext cx="3897952" cy="245950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452" dirty="0">
              <a:latin typeface="Helvetica" panose="020B0500000000000000" pitchFamily="34" charset="0"/>
            </a:endParaRPr>
          </a:p>
        </p:txBody>
      </p:sp>
      <p:sp>
        <p:nvSpPr>
          <p:cNvPr id="54" name="Google Shape;237;p4">
            <a:extLst>
              <a:ext uri="{FF2B5EF4-FFF2-40B4-BE49-F238E27FC236}">
                <a16:creationId xmlns:a16="http://schemas.microsoft.com/office/drawing/2014/main" id="{A46AAE7C-C325-E4BF-3C00-03AAB82CF40D}"/>
              </a:ext>
            </a:extLst>
          </p:cNvPr>
          <p:cNvSpPr/>
          <p:nvPr/>
        </p:nvSpPr>
        <p:spPr>
          <a:xfrm>
            <a:off x="1154935" y="19112318"/>
            <a:ext cx="8597256" cy="16370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sz="1452" dirty="0">
              <a:latin typeface="Helvetica" panose="020B0500000000000000" pitchFamily="34" charset="0"/>
            </a:endParaRPr>
          </a:p>
        </p:txBody>
      </p:sp>
      <p:cxnSp>
        <p:nvCxnSpPr>
          <p:cNvPr id="55" name="Google Shape;238;p4">
            <a:extLst>
              <a:ext uri="{FF2B5EF4-FFF2-40B4-BE49-F238E27FC236}">
                <a16:creationId xmlns:a16="http://schemas.microsoft.com/office/drawing/2014/main" id="{E007FD13-86BF-7871-FB43-1F224CDDC18D}"/>
              </a:ext>
            </a:extLst>
          </p:cNvPr>
          <p:cNvCxnSpPr>
            <a:stCxn id="49" idx="2"/>
            <a:endCxn id="50" idx="0"/>
          </p:cNvCxnSpPr>
          <p:nvPr/>
        </p:nvCxnSpPr>
        <p:spPr>
          <a:xfrm>
            <a:off x="3137669" y="12172393"/>
            <a:ext cx="0" cy="488444"/>
          </a:xfrm>
          <a:prstGeom prst="straightConnector1">
            <a:avLst/>
          </a:prstGeom>
          <a:noFill/>
          <a:ln w="762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" name="Google Shape;239;p4">
            <a:extLst>
              <a:ext uri="{FF2B5EF4-FFF2-40B4-BE49-F238E27FC236}">
                <a16:creationId xmlns:a16="http://schemas.microsoft.com/office/drawing/2014/main" id="{3F13D99E-0FF9-A36D-EA7B-F9A3880CB0D5}"/>
              </a:ext>
            </a:extLst>
          </p:cNvPr>
          <p:cNvCxnSpPr>
            <a:stCxn id="50" idx="2"/>
            <a:endCxn id="52" idx="0"/>
          </p:cNvCxnSpPr>
          <p:nvPr/>
        </p:nvCxnSpPr>
        <p:spPr>
          <a:xfrm>
            <a:off x="3137669" y="14854740"/>
            <a:ext cx="0" cy="494667"/>
          </a:xfrm>
          <a:prstGeom prst="straightConnector1">
            <a:avLst/>
          </a:prstGeom>
          <a:noFill/>
          <a:ln w="762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" name="Google Shape;240;p4">
            <a:extLst>
              <a:ext uri="{FF2B5EF4-FFF2-40B4-BE49-F238E27FC236}">
                <a16:creationId xmlns:a16="http://schemas.microsoft.com/office/drawing/2014/main" id="{32B6630E-2E79-A7FE-F4C2-116C66D9281F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 rot="10800000" flipH="1">
            <a:off x="5120403" y="13752839"/>
            <a:ext cx="984044" cy="4978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58" name="Google Shape;241;p4">
            <a:extLst>
              <a:ext uri="{FF2B5EF4-FFF2-40B4-BE49-F238E27FC236}">
                <a16:creationId xmlns:a16="http://schemas.microsoft.com/office/drawing/2014/main" id="{5D6C8584-FE9D-F233-970F-CCBC06A7118F}"/>
              </a:ext>
            </a:extLst>
          </p:cNvPr>
          <p:cNvCxnSpPr>
            <a:stCxn id="52" idx="3"/>
            <a:endCxn id="53" idx="1"/>
          </p:cNvCxnSpPr>
          <p:nvPr/>
        </p:nvCxnSpPr>
        <p:spPr>
          <a:xfrm>
            <a:off x="5120403" y="16579240"/>
            <a:ext cx="733911" cy="0"/>
          </a:xfrm>
          <a:prstGeom prst="straightConnector1">
            <a:avLst/>
          </a:prstGeom>
          <a:noFill/>
          <a:ln w="762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" name="Google Shape;242;p4">
            <a:extLst>
              <a:ext uri="{FF2B5EF4-FFF2-40B4-BE49-F238E27FC236}">
                <a16:creationId xmlns:a16="http://schemas.microsoft.com/office/drawing/2014/main" id="{A643DBF0-1023-E8C3-EC94-9B5E62DC6992}"/>
              </a:ext>
            </a:extLst>
          </p:cNvPr>
          <p:cNvCxnSpPr>
            <a:stCxn id="53" idx="2"/>
            <a:endCxn id="54" idx="0"/>
          </p:cNvCxnSpPr>
          <p:nvPr/>
        </p:nvCxnSpPr>
        <p:spPr>
          <a:xfrm rot="5400000">
            <a:off x="5976838" y="17285859"/>
            <a:ext cx="1303244" cy="2349511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D55ADD8-9620-87C7-CAAB-E6619F977836}"/>
              </a:ext>
            </a:extLst>
          </p:cNvPr>
          <p:cNvSpPr txBox="1"/>
          <p:nvPr/>
        </p:nvSpPr>
        <p:spPr>
          <a:xfrm>
            <a:off x="1060384" y="22266237"/>
            <a:ext cx="8691807" cy="2779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8233">
              <a:lnSpc>
                <a:spcPct val="120000"/>
              </a:lnSpc>
              <a:defRPr/>
            </a:pPr>
            <a:r>
              <a:rPr lang="en-US" sz="3733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Text</a:t>
            </a:r>
            <a:endParaRPr lang="en-US" sz="3733" dirty="0">
              <a:latin typeface="Helvetica" panose="020B0500000000000000" pitchFamily="34" charset="0"/>
            </a:endParaRPr>
          </a:p>
          <a:p>
            <a:pPr marL="592646" indent="-592646" defTabSz="948233">
              <a:lnSpc>
                <a:spcPct val="120000"/>
              </a:lnSpc>
              <a:buSzPts val="3600"/>
              <a:buFont typeface="Arial"/>
              <a:buChar char="•"/>
              <a:defRPr/>
            </a:pPr>
            <a:r>
              <a:rPr lang="en-US" sz="373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here.</a:t>
            </a:r>
          </a:p>
          <a:p>
            <a:pPr marL="592646" indent="-592646" defTabSz="948233">
              <a:lnSpc>
                <a:spcPct val="120000"/>
              </a:lnSpc>
              <a:buSzPts val="3600"/>
              <a:buFont typeface="Arial"/>
              <a:buChar char="•"/>
              <a:defRPr/>
            </a:pPr>
            <a:r>
              <a:rPr lang="en-US" sz="373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here.</a:t>
            </a:r>
          </a:p>
          <a:p>
            <a:pPr marL="592646" indent="-592646" defTabSz="948233">
              <a:lnSpc>
                <a:spcPct val="120000"/>
              </a:lnSpc>
              <a:buSzPts val="3600"/>
              <a:buFont typeface="Arial"/>
              <a:buChar char="•"/>
              <a:defRPr/>
            </a:pPr>
            <a:r>
              <a:rPr lang="en-US" sz="373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883DF9C-F5A2-BF0B-F9C2-ADD58416C70A}"/>
              </a:ext>
            </a:extLst>
          </p:cNvPr>
          <p:cNvSpPr txBox="1"/>
          <p:nvPr/>
        </p:nvSpPr>
        <p:spPr>
          <a:xfrm>
            <a:off x="983153" y="9532026"/>
            <a:ext cx="8691807" cy="73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8233">
              <a:lnSpc>
                <a:spcPct val="120000"/>
              </a:lnSpc>
              <a:defRPr/>
            </a:pPr>
            <a:r>
              <a:rPr lang="en-US" sz="3733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</a:p>
        </p:txBody>
      </p:sp>
      <p:pic>
        <p:nvPicPr>
          <p:cNvPr id="2" name="Picture 1" descr="A number with a date and date&#10;&#10;Description automatically generated with medium confidence">
            <a:extLst>
              <a:ext uri="{FF2B5EF4-FFF2-40B4-BE49-F238E27FC236}">
                <a16:creationId xmlns:a16="http://schemas.microsoft.com/office/drawing/2014/main" id="{FB69FF79-ABBD-9F87-DC5E-299D94738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6974" y="26269242"/>
            <a:ext cx="10269426" cy="25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9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91D"/>
        </a:solidFill>
        <a:effectLst/>
      </p:bgPr>
    </p:bg>
    <p:spTree>
      <p:nvGrpSpPr>
        <p:cNvPr id="1" name="Shape 255">
          <a:extLst>
            <a:ext uri="{FF2B5EF4-FFF2-40B4-BE49-F238E27FC236}">
              <a16:creationId xmlns:a16="http://schemas.microsoft.com/office/drawing/2014/main" id="{F521838A-538C-04DF-263D-9D6EEB048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illustration of a city&#10;&#10;Description automatically generated">
            <a:extLst>
              <a:ext uri="{FF2B5EF4-FFF2-40B4-BE49-F238E27FC236}">
                <a16:creationId xmlns:a16="http://schemas.microsoft.com/office/drawing/2014/main" id="{5B36F08D-71BF-3DA6-B407-1763632AF1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l="22107" t="17291" r="23783" b="44603"/>
          <a:stretch/>
        </p:blipFill>
        <p:spPr>
          <a:xfrm>
            <a:off x="11211649" y="9554849"/>
            <a:ext cx="31508387" cy="19248751"/>
          </a:xfrm>
          <a:prstGeom prst="rect">
            <a:avLst/>
          </a:prstGeom>
        </p:spPr>
      </p:pic>
      <p:sp>
        <p:nvSpPr>
          <p:cNvPr id="256" name="Google Shape;256;p6">
            <a:extLst>
              <a:ext uri="{FF2B5EF4-FFF2-40B4-BE49-F238E27FC236}">
                <a16:creationId xmlns:a16="http://schemas.microsoft.com/office/drawing/2014/main" id="{DE9C0B2D-8B1A-27A5-834D-B30AE8BF98C0}"/>
              </a:ext>
            </a:extLst>
          </p:cNvPr>
          <p:cNvSpPr/>
          <p:nvPr/>
        </p:nvSpPr>
        <p:spPr>
          <a:xfrm>
            <a:off x="40936974" y="0"/>
            <a:ext cx="10354891" cy="2880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defTabSz="948233">
              <a:defRPr/>
            </a:pPr>
            <a:endParaRPr sz="1452" dirty="0">
              <a:latin typeface="Helvetica" panose="020B0500000000000000" pitchFamily="34" charset="0"/>
            </a:endParaRPr>
          </a:p>
        </p:txBody>
      </p:sp>
      <p:sp>
        <p:nvSpPr>
          <p:cNvPr id="257" name="Google Shape;257;p6">
            <a:extLst>
              <a:ext uri="{FF2B5EF4-FFF2-40B4-BE49-F238E27FC236}">
                <a16:creationId xmlns:a16="http://schemas.microsoft.com/office/drawing/2014/main" id="{202D5752-DE78-C54D-2C5C-B9F73FFBEA9A}"/>
              </a:ext>
            </a:extLst>
          </p:cNvPr>
          <p:cNvSpPr/>
          <p:nvPr/>
        </p:nvSpPr>
        <p:spPr>
          <a:xfrm>
            <a:off x="-145804" y="0"/>
            <a:ext cx="12000085" cy="2880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 defTabSz="948233">
              <a:defRPr/>
            </a:pPr>
            <a:r>
              <a:rPr lang="en-US" sz="1867" dirty="0" err="1">
                <a:solidFill>
                  <a:srgbClr val="FFFFFF"/>
                </a:solidFill>
                <a:latin typeface="Helvetica" panose="020B0500000000000000" pitchFamily="34" charset="0"/>
                <a:ea typeface="Calibri"/>
                <a:cs typeface="Calibri"/>
                <a:sym typeface="Calibri"/>
              </a:rPr>
              <a:t>vv</a:t>
            </a:r>
            <a:endParaRPr sz="1867" dirty="0">
              <a:solidFill>
                <a:srgbClr val="FFFFFF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>
            <a:extLst>
              <a:ext uri="{FF2B5EF4-FFF2-40B4-BE49-F238E27FC236}">
                <a16:creationId xmlns:a16="http://schemas.microsoft.com/office/drawing/2014/main" id="{4911E3EA-2DAC-BC60-7936-B98F36697A3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250086" y="1153346"/>
            <a:ext cx="27798753" cy="1116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noAutofit/>
          </a:bodyPr>
          <a:lstStyle/>
          <a:p>
            <a:pPr algn="l">
              <a:lnSpc>
                <a:spcPct val="150000"/>
              </a:lnSpc>
              <a:buClr>
                <a:schemeClr val="lt1"/>
              </a:buClr>
              <a:buSzPts val="12500"/>
            </a:pPr>
            <a:r>
              <a:rPr lang="en-US" sz="12963" dirty="0">
                <a:solidFill>
                  <a:schemeClr val="lt1"/>
                </a:solidFill>
                <a:latin typeface="Helvetica" panose="020B0500000000000000" pitchFamily="34" charset="0"/>
                <a:ea typeface="Lato Black"/>
                <a:cs typeface="Lato Black"/>
                <a:sym typeface="Lato Black"/>
              </a:rPr>
              <a:t>Insert Text Here...</a:t>
            </a:r>
            <a:endParaRPr dirty="0">
              <a:latin typeface="Helvetica" panose="020B0500000000000000" pitchFamily="34" charset="0"/>
            </a:endParaRPr>
          </a:p>
        </p:txBody>
      </p:sp>
      <p:sp>
        <p:nvSpPr>
          <p:cNvPr id="259" name="Google Shape;259;p6">
            <a:extLst>
              <a:ext uri="{FF2B5EF4-FFF2-40B4-BE49-F238E27FC236}">
                <a16:creationId xmlns:a16="http://schemas.microsoft.com/office/drawing/2014/main" id="{D8F72F19-ABB3-8F09-51D0-210F2079C850}"/>
              </a:ext>
            </a:extLst>
          </p:cNvPr>
          <p:cNvSpPr txBox="1"/>
          <p:nvPr/>
        </p:nvSpPr>
        <p:spPr>
          <a:xfrm>
            <a:off x="1047936" y="6173530"/>
            <a:ext cx="9918211" cy="147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lnSpc>
                <a:spcPct val="120000"/>
              </a:lnSpc>
              <a:defRPr/>
            </a:pPr>
            <a:r>
              <a:rPr lang="en-US" sz="3733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HERE:</a:t>
            </a:r>
          </a:p>
          <a:p>
            <a:pPr defTabSz="948233">
              <a:lnSpc>
                <a:spcPct val="120000"/>
              </a:lnSpc>
              <a:defRPr/>
            </a:pPr>
            <a:r>
              <a:rPr lang="en-US" sz="3733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sz="3733" b="1" dirty="0">
              <a:solidFill>
                <a:srgbClr val="5F2E58"/>
              </a:solidFill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6">
            <a:extLst>
              <a:ext uri="{FF2B5EF4-FFF2-40B4-BE49-F238E27FC236}">
                <a16:creationId xmlns:a16="http://schemas.microsoft.com/office/drawing/2014/main" id="{67062DBE-4FAF-C1A5-A99E-773388B9AEFE}"/>
              </a:ext>
            </a:extLst>
          </p:cNvPr>
          <p:cNvSpPr txBox="1"/>
          <p:nvPr/>
        </p:nvSpPr>
        <p:spPr>
          <a:xfrm>
            <a:off x="42141511" y="1153346"/>
            <a:ext cx="7945816" cy="488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defRPr/>
            </a:pPr>
            <a:r>
              <a:rPr lang="en-US" sz="5600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INSTERT TEXT HERE </a:t>
            </a:r>
            <a:endParaRPr sz="1452" dirty="0">
              <a:solidFill>
                <a:srgbClr val="5F2E58"/>
              </a:solidFill>
              <a:latin typeface="Helvetica" panose="020B0500000000000000" pitchFamily="34" charset="0"/>
            </a:endParaRPr>
          </a:p>
          <a:p>
            <a:pPr defTabSz="948233">
              <a:defRPr/>
            </a:pPr>
            <a:endParaRPr sz="5600" b="1" dirty="0">
              <a:solidFill>
                <a:srgbClr val="5F2E58"/>
              </a:solidFill>
              <a:latin typeface="Helvetica" panose="020B0500000000000000" pitchFamily="34" charset="0"/>
              <a:ea typeface="Lato"/>
              <a:cs typeface="Lato"/>
              <a:sym typeface="Lato"/>
            </a:endParaRPr>
          </a:p>
          <a:p>
            <a:pPr defTabSz="948233">
              <a:defRPr/>
            </a:pPr>
            <a:r>
              <a:rPr lang="en-US" sz="4978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sz="1452" dirty="0">
              <a:solidFill>
                <a:srgbClr val="5F2E58"/>
              </a:solidFill>
              <a:latin typeface="Helvetica" panose="020B0500000000000000" pitchFamily="34" charset="0"/>
            </a:endParaRPr>
          </a:p>
          <a:p>
            <a:pPr marL="1185291" indent="-1185291" defTabSz="948233">
              <a:buSzPts val="4800"/>
              <a:buFont typeface="Arial"/>
              <a:buChar char="•"/>
              <a:defRPr/>
            </a:pPr>
            <a:r>
              <a:rPr lang="en-US" sz="4978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</a:p>
          <a:p>
            <a:pPr marL="1185291" indent="-1185291" defTabSz="948233">
              <a:buSzPts val="4800"/>
              <a:buFont typeface="Arial"/>
              <a:buChar char="•"/>
              <a:defRPr/>
            </a:pPr>
            <a:r>
              <a:rPr lang="en-US" sz="4978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</a:p>
          <a:p>
            <a:pPr marL="1185291" indent="-1185291" defTabSz="948233">
              <a:buSzPts val="4800"/>
              <a:buFont typeface="Arial"/>
              <a:buChar char="•"/>
              <a:defRPr/>
            </a:pPr>
            <a:r>
              <a:rPr lang="en-US" sz="4978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  <a:endParaRPr sz="1452" dirty="0">
              <a:latin typeface="Helvetica" panose="020B0500000000000000" pitchFamily="34" charset="0"/>
            </a:endParaRPr>
          </a:p>
        </p:txBody>
      </p:sp>
      <p:sp>
        <p:nvSpPr>
          <p:cNvPr id="263" name="Google Shape;263;p6">
            <a:extLst>
              <a:ext uri="{FF2B5EF4-FFF2-40B4-BE49-F238E27FC236}">
                <a16:creationId xmlns:a16="http://schemas.microsoft.com/office/drawing/2014/main" id="{9A38A686-2915-5590-E036-B896B5067CF3}"/>
              </a:ext>
            </a:extLst>
          </p:cNvPr>
          <p:cNvSpPr/>
          <p:nvPr/>
        </p:nvSpPr>
        <p:spPr>
          <a:xfrm>
            <a:off x="1212853" y="3358979"/>
            <a:ext cx="1732760" cy="1649720"/>
          </a:xfrm>
          <a:prstGeom prst="rect">
            <a:avLst/>
          </a:prstGeom>
          <a:solidFill>
            <a:srgbClr val="AB191D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algn="ctr" defTabSz="948233">
              <a:defRPr/>
            </a:pPr>
            <a:endParaRPr sz="1867">
              <a:solidFill>
                <a:srgbClr val="FFFFFF"/>
              </a:solidFill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>
            <a:extLst>
              <a:ext uri="{FF2B5EF4-FFF2-40B4-BE49-F238E27FC236}">
                <a16:creationId xmlns:a16="http://schemas.microsoft.com/office/drawing/2014/main" id="{9A4FD5EA-F353-173C-99B0-FC8B98E67A48}"/>
              </a:ext>
            </a:extLst>
          </p:cNvPr>
          <p:cNvSpPr/>
          <p:nvPr/>
        </p:nvSpPr>
        <p:spPr>
          <a:xfrm>
            <a:off x="1626546" y="3815512"/>
            <a:ext cx="823515" cy="765860"/>
          </a:xfrm>
          <a:custGeom>
            <a:avLst/>
            <a:gdLst/>
            <a:ahLst/>
            <a:cxnLst/>
            <a:rect l="l" t="t" r="r" b="b"/>
            <a:pathLst>
              <a:path w="327663" h="335196" extrusionOk="0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defTabSz="948233">
              <a:defRPr/>
            </a:pPr>
            <a:endParaRPr sz="1867"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">
            <a:extLst>
              <a:ext uri="{FF2B5EF4-FFF2-40B4-BE49-F238E27FC236}">
                <a16:creationId xmlns:a16="http://schemas.microsoft.com/office/drawing/2014/main" id="{DE8D2720-AB62-528F-3960-A209F97918A2}"/>
              </a:ext>
            </a:extLst>
          </p:cNvPr>
          <p:cNvSpPr/>
          <p:nvPr/>
        </p:nvSpPr>
        <p:spPr>
          <a:xfrm>
            <a:off x="3098083" y="3277482"/>
            <a:ext cx="4022479" cy="162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lnSpc>
                <a:spcPct val="120000"/>
              </a:lnSpc>
              <a:defRPr/>
            </a:pPr>
            <a:r>
              <a:rPr lang="en-US" sz="3733" dirty="0">
                <a:solidFill>
                  <a:srgbClr val="7F7F7F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PRESENTER:</a:t>
            </a:r>
            <a:r>
              <a:rPr lang="en-US" sz="3733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</a:t>
            </a:r>
            <a:endParaRPr sz="1452" dirty="0">
              <a:latin typeface="Helvetica" panose="020B0500000000000000" pitchFamily="34" charset="0"/>
            </a:endParaRPr>
          </a:p>
          <a:p>
            <a:pPr defTabSz="948233">
              <a:lnSpc>
                <a:spcPct val="120000"/>
              </a:lnSpc>
              <a:defRPr/>
            </a:pPr>
            <a:r>
              <a:rPr lang="en-US" sz="4563" b="1" dirty="0">
                <a:highlight>
                  <a:srgbClr val="FFEDC8"/>
                </a:highlight>
                <a:latin typeface="Helvetica" panose="020B0500000000000000" pitchFamily="34" charset="0"/>
                <a:ea typeface="Lato"/>
                <a:cs typeface="Lato"/>
                <a:sym typeface="Lato"/>
              </a:rPr>
              <a:t>Author</a:t>
            </a:r>
            <a:r>
              <a:rPr lang="en-US" sz="4563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</a:t>
            </a:r>
            <a:r>
              <a:rPr lang="en-US" sz="456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One</a:t>
            </a:r>
            <a:endParaRPr sz="4563" b="1" dirty="0"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6">
            <a:extLst>
              <a:ext uri="{FF2B5EF4-FFF2-40B4-BE49-F238E27FC236}">
                <a16:creationId xmlns:a16="http://schemas.microsoft.com/office/drawing/2014/main" id="{FDF08A26-9F2A-3667-2848-17048E46C28F}"/>
              </a:ext>
            </a:extLst>
          </p:cNvPr>
          <p:cNvSpPr txBox="1"/>
          <p:nvPr/>
        </p:nvSpPr>
        <p:spPr>
          <a:xfrm>
            <a:off x="1060384" y="1153346"/>
            <a:ext cx="7945816" cy="98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defRPr/>
            </a:pPr>
            <a:r>
              <a:rPr lang="en-US" sz="5600" b="1" i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</a:t>
            </a:r>
            <a:r>
              <a:rPr lang="en-US" sz="5600" b="1" i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text</a:t>
            </a:r>
            <a:r>
              <a:rPr lang="en-US" sz="5600" b="1" i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 here</a:t>
            </a:r>
            <a:endParaRPr sz="1452" dirty="0">
              <a:latin typeface="Helvetica" panose="020B0500000000000000" pitchFamily="34" charset="0"/>
            </a:endParaRPr>
          </a:p>
        </p:txBody>
      </p:sp>
      <p:sp>
        <p:nvSpPr>
          <p:cNvPr id="269" name="Google Shape;269;p6">
            <a:extLst>
              <a:ext uri="{FF2B5EF4-FFF2-40B4-BE49-F238E27FC236}">
                <a16:creationId xmlns:a16="http://schemas.microsoft.com/office/drawing/2014/main" id="{3BF121D3-8E00-475F-C260-F8D99898D915}"/>
              </a:ext>
            </a:extLst>
          </p:cNvPr>
          <p:cNvSpPr txBox="1"/>
          <p:nvPr/>
        </p:nvSpPr>
        <p:spPr>
          <a:xfrm>
            <a:off x="42651456" y="22965560"/>
            <a:ext cx="7795741" cy="228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11" tIns="47393" rIns="94811" bIns="47393" anchor="t" anchorCtr="0">
            <a:spAutoFit/>
          </a:bodyPr>
          <a:lstStyle/>
          <a:p>
            <a:pPr defTabSz="948233">
              <a:defRPr/>
            </a:pPr>
            <a:r>
              <a:rPr lang="en-US" sz="456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Author 1, author2, </a:t>
            </a:r>
            <a:br>
              <a:rPr lang="en-US" sz="4563" dirty="0">
                <a:latin typeface="Helvetica" panose="020B0500000000000000" pitchFamily="34" charset="0"/>
                <a:ea typeface="Lato"/>
                <a:cs typeface="Lato"/>
                <a:sym typeface="Lato"/>
              </a:rPr>
            </a:br>
            <a:r>
              <a:rPr lang="en-US" sz="456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author3, author4, author5, author6, author7, author42</a:t>
            </a:r>
            <a:endParaRPr sz="4563" b="1" dirty="0">
              <a:latin typeface="Helvetica" panose="020B0500000000000000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6">
            <a:extLst>
              <a:ext uri="{FF2B5EF4-FFF2-40B4-BE49-F238E27FC236}">
                <a16:creationId xmlns:a16="http://schemas.microsoft.com/office/drawing/2014/main" id="{956231C2-05FC-2B57-3B36-2B8D835BCD07}"/>
              </a:ext>
            </a:extLst>
          </p:cNvPr>
          <p:cNvSpPr/>
          <p:nvPr/>
        </p:nvSpPr>
        <p:spPr>
          <a:xfrm>
            <a:off x="42141510" y="23308333"/>
            <a:ext cx="373779" cy="347611"/>
          </a:xfrm>
          <a:custGeom>
            <a:avLst/>
            <a:gdLst/>
            <a:ahLst/>
            <a:cxnLst/>
            <a:rect l="l" t="t" r="r" b="b"/>
            <a:pathLst>
              <a:path w="327663" h="335196" extrusionOk="0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rgbClr val="AB191D"/>
          </a:solidFill>
          <a:ln>
            <a:noFill/>
          </a:ln>
        </p:spPr>
        <p:txBody>
          <a:bodyPr spcFirstLastPara="1" wrap="square" lIns="94811" tIns="47393" rIns="94811" bIns="47393" anchor="ctr" anchorCtr="0">
            <a:noAutofit/>
          </a:bodyPr>
          <a:lstStyle/>
          <a:p>
            <a:pPr defTabSz="948233">
              <a:defRPr/>
            </a:pPr>
            <a:endParaRPr sz="1867">
              <a:latin typeface="Helvetica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232;p4">
            <a:extLst>
              <a:ext uri="{FF2B5EF4-FFF2-40B4-BE49-F238E27FC236}">
                <a16:creationId xmlns:a16="http://schemas.microsoft.com/office/drawing/2014/main" id="{ED320BC2-2F37-FB80-F88C-7B95E2EF16B0}"/>
              </a:ext>
            </a:extLst>
          </p:cNvPr>
          <p:cNvSpPr/>
          <p:nvPr/>
        </p:nvSpPr>
        <p:spPr>
          <a:xfrm>
            <a:off x="1154935" y="10721258"/>
            <a:ext cx="3965468" cy="145113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3600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2400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3600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2400" dirty="0">
              <a:latin typeface="Helvetica" panose="020B0500000000000000" pitchFamily="34" charset="0"/>
            </a:endParaRPr>
          </a:p>
        </p:txBody>
      </p:sp>
      <p:sp>
        <p:nvSpPr>
          <p:cNvPr id="50" name="Google Shape;233;p4">
            <a:extLst>
              <a:ext uri="{FF2B5EF4-FFF2-40B4-BE49-F238E27FC236}">
                <a16:creationId xmlns:a16="http://schemas.microsoft.com/office/drawing/2014/main" id="{CEB43B0D-819E-4C18-E12D-C58532D3AF2C}"/>
              </a:ext>
            </a:extLst>
          </p:cNvPr>
          <p:cNvSpPr/>
          <p:nvPr/>
        </p:nvSpPr>
        <p:spPr>
          <a:xfrm>
            <a:off x="1154935" y="12660894"/>
            <a:ext cx="3965468" cy="219384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452" dirty="0">
              <a:latin typeface="Helvetica" panose="020B0500000000000000" pitchFamily="34" charset="0"/>
            </a:endParaRPr>
          </a:p>
        </p:txBody>
      </p:sp>
      <p:sp>
        <p:nvSpPr>
          <p:cNvPr id="51" name="Google Shape;234;p4">
            <a:extLst>
              <a:ext uri="{FF2B5EF4-FFF2-40B4-BE49-F238E27FC236}">
                <a16:creationId xmlns:a16="http://schemas.microsoft.com/office/drawing/2014/main" id="{0CA1C867-2A83-EEA8-AADB-4713A2DA0EFD}"/>
              </a:ext>
            </a:extLst>
          </p:cNvPr>
          <p:cNvSpPr/>
          <p:nvPr/>
        </p:nvSpPr>
        <p:spPr>
          <a:xfrm>
            <a:off x="6104490" y="12955432"/>
            <a:ext cx="3397453" cy="15948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4811" tIns="47393" rIns="94811" bIns="47393" anchor="t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452" dirty="0">
              <a:latin typeface="Helvetica" panose="020B0500000000000000" pitchFamily="34" charset="0"/>
            </a:endParaRPr>
          </a:p>
        </p:txBody>
      </p:sp>
      <p:sp>
        <p:nvSpPr>
          <p:cNvPr id="52" name="Google Shape;235;p4">
            <a:extLst>
              <a:ext uri="{FF2B5EF4-FFF2-40B4-BE49-F238E27FC236}">
                <a16:creationId xmlns:a16="http://schemas.microsoft.com/office/drawing/2014/main" id="{BD5B709C-4D19-6B9B-0966-B6EE8D006E8F}"/>
              </a:ext>
            </a:extLst>
          </p:cNvPr>
          <p:cNvSpPr/>
          <p:nvPr/>
        </p:nvSpPr>
        <p:spPr>
          <a:xfrm>
            <a:off x="1154935" y="15349488"/>
            <a:ext cx="3965468" cy="245950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452" dirty="0">
              <a:latin typeface="Helvetica" panose="020B0500000000000000" pitchFamily="34" charset="0"/>
            </a:endParaRPr>
          </a:p>
        </p:txBody>
      </p:sp>
      <p:sp>
        <p:nvSpPr>
          <p:cNvPr id="53" name="Google Shape;236;p4">
            <a:extLst>
              <a:ext uri="{FF2B5EF4-FFF2-40B4-BE49-F238E27FC236}">
                <a16:creationId xmlns:a16="http://schemas.microsoft.com/office/drawing/2014/main" id="{81232C44-FED8-630D-A374-657F6B02D362}"/>
              </a:ext>
            </a:extLst>
          </p:cNvPr>
          <p:cNvSpPr/>
          <p:nvPr/>
        </p:nvSpPr>
        <p:spPr>
          <a:xfrm>
            <a:off x="5854239" y="15349488"/>
            <a:ext cx="3897952" cy="245950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lang="en-US"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lang="en-US" sz="1452" dirty="0">
              <a:latin typeface="Helvetica" panose="020B0500000000000000" pitchFamily="34" charset="0"/>
            </a:endParaRPr>
          </a:p>
        </p:txBody>
      </p:sp>
      <p:sp>
        <p:nvSpPr>
          <p:cNvPr id="54" name="Google Shape;237;p4">
            <a:extLst>
              <a:ext uri="{FF2B5EF4-FFF2-40B4-BE49-F238E27FC236}">
                <a16:creationId xmlns:a16="http://schemas.microsoft.com/office/drawing/2014/main" id="{20484DF8-4F92-4677-1626-3E9971732ED1}"/>
              </a:ext>
            </a:extLst>
          </p:cNvPr>
          <p:cNvSpPr/>
          <p:nvPr/>
        </p:nvSpPr>
        <p:spPr>
          <a:xfrm>
            <a:off x="1154935" y="19112318"/>
            <a:ext cx="8597256" cy="16370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dist="38100" dir="5400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224000" tIns="224000" rIns="224000" bIns="224000" anchor="ctr" anchorCtr="0">
            <a:noAutofit/>
          </a:bodyPr>
          <a:lstStyle/>
          <a:p>
            <a:pPr defTabSz="948233">
              <a:defRPr/>
            </a:pPr>
            <a:r>
              <a:rPr lang="en-US" sz="2074" b="1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Title Text</a:t>
            </a:r>
            <a:endParaRPr sz="1452" dirty="0">
              <a:latin typeface="Helvetica" panose="020B0500000000000000" pitchFamily="34" charset="0"/>
            </a:endParaRPr>
          </a:p>
          <a:p>
            <a:pPr defTabSz="948233">
              <a:defRPr/>
            </a:pPr>
            <a:r>
              <a:rPr lang="en-US" sz="2074" dirty="0">
                <a:solidFill>
                  <a:srgbClr val="31092D"/>
                </a:solidFill>
                <a:latin typeface="Helvetica" panose="020B0500000000000000" pitchFamily="34" charset="0"/>
                <a:ea typeface="Quattrocento Sans"/>
                <a:cs typeface="Quattrocento Sans"/>
                <a:sym typeface="Quattrocento Sans"/>
              </a:rPr>
              <a:t>Body text.</a:t>
            </a:r>
            <a:endParaRPr sz="1452" dirty="0">
              <a:latin typeface="Helvetica" panose="020B0500000000000000" pitchFamily="34" charset="0"/>
            </a:endParaRPr>
          </a:p>
        </p:txBody>
      </p:sp>
      <p:cxnSp>
        <p:nvCxnSpPr>
          <p:cNvPr id="55" name="Google Shape;238;p4">
            <a:extLst>
              <a:ext uri="{FF2B5EF4-FFF2-40B4-BE49-F238E27FC236}">
                <a16:creationId xmlns:a16="http://schemas.microsoft.com/office/drawing/2014/main" id="{1B2B4960-38B3-335F-A124-F2E814778ABD}"/>
              </a:ext>
            </a:extLst>
          </p:cNvPr>
          <p:cNvCxnSpPr>
            <a:stCxn id="49" idx="2"/>
            <a:endCxn id="50" idx="0"/>
          </p:cNvCxnSpPr>
          <p:nvPr/>
        </p:nvCxnSpPr>
        <p:spPr>
          <a:xfrm>
            <a:off x="3137669" y="12172393"/>
            <a:ext cx="0" cy="488444"/>
          </a:xfrm>
          <a:prstGeom prst="straightConnector1">
            <a:avLst/>
          </a:prstGeom>
          <a:noFill/>
          <a:ln w="762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" name="Google Shape;239;p4">
            <a:extLst>
              <a:ext uri="{FF2B5EF4-FFF2-40B4-BE49-F238E27FC236}">
                <a16:creationId xmlns:a16="http://schemas.microsoft.com/office/drawing/2014/main" id="{85AAEECB-6F66-11C3-8834-F52A5B242C1E}"/>
              </a:ext>
            </a:extLst>
          </p:cNvPr>
          <p:cNvCxnSpPr>
            <a:stCxn id="50" idx="2"/>
            <a:endCxn id="52" idx="0"/>
          </p:cNvCxnSpPr>
          <p:nvPr/>
        </p:nvCxnSpPr>
        <p:spPr>
          <a:xfrm>
            <a:off x="3137669" y="14854740"/>
            <a:ext cx="0" cy="494667"/>
          </a:xfrm>
          <a:prstGeom prst="straightConnector1">
            <a:avLst/>
          </a:prstGeom>
          <a:noFill/>
          <a:ln w="762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" name="Google Shape;240;p4">
            <a:extLst>
              <a:ext uri="{FF2B5EF4-FFF2-40B4-BE49-F238E27FC236}">
                <a16:creationId xmlns:a16="http://schemas.microsoft.com/office/drawing/2014/main" id="{B328689D-2049-6ABA-AE3F-9DF67D9E324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 rot="10800000" flipH="1">
            <a:off x="5120403" y="13752839"/>
            <a:ext cx="984044" cy="4978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58" name="Google Shape;241;p4">
            <a:extLst>
              <a:ext uri="{FF2B5EF4-FFF2-40B4-BE49-F238E27FC236}">
                <a16:creationId xmlns:a16="http://schemas.microsoft.com/office/drawing/2014/main" id="{D7E6C519-4828-6D00-7E22-323D404C6C02}"/>
              </a:ext>
            </a:extLst>
          </p:cNvPr>
          <p:cNvCxnSpPr>
            <a:stCxn id="52" idx="3"/>
            <a:endCxn id="53" idx="1"/>
          </p:cNvCxnSpPr>
          <p:nvPr/>
        </p:nvCxnSpPr>
        <p:spPr>
          <a:xfrm>
            <a:off x="5120403" y="16579240"/>
            <a:ext cx="733911" cy="0"/>
          </a:xfrm>
          <a:prstGeom prst="straightConnector1">
            <a:avLst/>
          </a:prstGeom>
          <a:noFill/>
          <a:ln w="762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" name="Google Shape;242;p4">
            <a:extLst>
              <a:ext uri="{FF2B5EF4-FFF2-40B4-BE49-F238E27FC236}">
                <a16:creationId xmlns:a16="http://schemas.microsoft.com/office/drawing/2014/main" id="{AE1FC8F6-5B60-B37C-2551-CC4378CC6243}"/>
              </a:ext>
            </a:extLst>
          </p:cNvPr>
          <p:cNvCxnSpPr>
            <a:stCxn id="53" idx="2"/>
            <a:endCxn id="54" idx="0"/>
          </p:cNvCxnSpPr>
          <p:nvPr/>
        </p:nvCxnSpPr>
        <p:spPr>
          <a:xfrm rot="5400000">
            <a:off x="5976838" y="17285859"/>
            <a:ext cx="1303244" cy="2349511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rgbClr val="31092D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FFC9215-DCBD-06EA-059F-9DDB31217870}"/>
              </a:ext>
            </a:extLst>
          </p:cNvPr>
          <p:cNvSpPr txBox="1"/>
          <p:nvPr/>
        </p:nvSpPr>
        <p:spPr>
          <a:xfrm>
            <a:off x="1060384" y="22266237"/>
            <a:ext cx="8691807" cy="2779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8233">
              <a:lnSpc>
                <a:spcPct val="120000"/>
              </a:lnSpc>
              <a:defRPr/>
            </a:pPr>
            <a:r>
              <a:rPr lang="en-US" sz="3733" b="1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Text</a:t>
            </a:r>
            <a:endParaRPr lang="en-US" sz="3733" dirty="0">
              <a:latin typeface="Helvetica" panose="020B0500000000000000" pitchFamily="34" charset="0"/>
            </a:endParaRPr>
          </a:p>
          <a:p>
            <a:pPr marL="592646" indent="-592646" defTabSz="948233">
              <a:lnSpc>
                <a:spcPct val="120000"/>
              </a:lnSpc>
              <a:buSzPts val="3600"/>
              <a:buFont typeface="Arial"/>
              <a:buChar char="•"/>
              <a:defRPr/>
            </a:pPr>
            <a:r>
              <a:rPr lang="en-US" sz="373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here.</a:t>
            </a:r>
          </a:p>
          <a:p>
            <a:pPr marL="592646" indent="-592646" defTabSz="948233">
              <a:lnSpc>
                <a:spcPct val="120000"/>
              </a:lnSpc>
              <a:buSzPts val="3600"/>
              <a:buFont typeface="Arial"/>
              <a:buChar char="•"/>
              <a:defRPr/>
            </a:pPr>
            <a:r>
              <a:rPr lang="en-US" sz="373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here.</a:t>
            </a:r>
          </a:p>
          <a:p>
            <a:pPr marL="592646" indent="-592646" defTabSz="948233">
              <a:lnSpc>
                <a:spcPct val="120000"/>
              </a:lnSpc>
              <a:buSzPts val="3600"/>
              <a:buFont typeface="Arial"/>
              <a:buChar char="•"/>
              <a:defRPr/>
            </a:pPr>
            <a:r>
              <a:rPr lang="en-US" sz="3733" dirty="0"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D5B03F-E350-08B4-68E3-97F21F2C8547}"/>
              </a:ext>
            </a:extLst>
          </p:cNvPr>
          <p:cNvSpPr txBox="1"/>
          <p:nvPr/>
        </p:nvSpPr>
        <p:spPr>
          <a:xfrm>
            <a:off x="983153" y="9532026"/>
            <a:ext cx="8691807" cy="73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8233">
              <a:lnSpc>
                <a:spcPct val="120000"/>
              </a:lnSpc>
              <a:defRPr/>
            </a:pPr>
            <a:r>
              <a:rPr lang="en-US" sz="3733" b="1" dirty="0">
                <a:solidFill>
                  <a:srgbClr val="5F2E58"/>
                </a:solidFill>
                <a:latin typeface="Helvetica" panose="020B0500000000000000" pitchFamily="34" charset="0"/>
                <a:ea typeface="Lato"/>
                <a:cs typeface="Lato"/>
                <a:sym typeface="Lato"/>
              </a:rPr>
              <a:t>INSERT TEXT HERE</a:t>
            </a:r>
          </a:p>
        </p:txBody>
      </p:sp>
      <p:pic>
        <p:nvPicPr>
          <p:cNvPr id="2" name="Picture 1" descr="A number with a date and date&#10;&#10;Description automatically generated with medium confidence">
            <a:extLst>
              <a:ext uri="{FF2B5EF4-FFF2-40B4-BE49-F238E27FC236}">
                <a16:creationId xmlns:a16="http://schemas.microsoft.com/office/drawing/2014/main" id="{618B6779-445E-A458-0DC1-E9DB8114A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6974" y="26269242"/>
            <a:ext cx="10269426" cy="25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97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764</Words>
  <Application>Microsoft Office PowerPoint</Application>
  <PresentationFormat>Custom</PresentationFormat>
  <Paragraphs>143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Helvetica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Insert Text Here...</vt:lpstr>
      <vt:lpstr>Insert Text Here...</vt:lpstr>
      <vt:lpstr>Insert Text Here...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Hey: Download this and open it on your PC to see all the right colors &amp; fonts.</dc:title>
  <dc:creator>Evelynn Woods;Hanna Kiss</dc:creator>
  <cp:lastModifiedBy>Evelynn Woods</cp:lastModifiedBy>
  <cp:revision>6</cp:revision>
  <dcterms:created xsi:type="dcterms:W3CDTF">2019-07-02T13:39:34Z</dcterms:created>
  <dcterms:modified xsi:type="dcterms:W3CDTF">2025-01-10T10:29:02Z</dcterms:modified>
</cp:coreProperties>
</file>