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9" autoAdjust="0"/>
    <p:restoredTop sz="95226" autoAdjust="0"/>
  </p:normalViewPr>
  <p:slideViewPr>
    <p:cSldViewPr snapToGrid="0">
      <p:cViewPr varScale="1">
        <p:scale>
          <a:sx n="106" d="100"/>
          <a:sy n="106" d="100"/>
        </p:scale>
        <p:origin x="792" y="1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57D7C8-AD37-1079-456C-77ED7ABFA1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19225" y="3952874"/>
            <a:ext cx="9144000" cy="1681163"/>
          </a:xfrm>
        </p:spPr>
        <p:txBody>
          <a:bodyPr anchor="b"/>
          <a:lstStyle>
            <a:lvl1pPr algn="ctr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19798836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57D7C8-AD37-1079-456C-77ED7ABFA1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19225" y="3952874"/>
            <a:ext cx="9144000" cy="16811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1479710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25D66D-4902-95BD-1F3E-9C2DC11845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0EF8D-FCDA-A137-DB38-9F9A07E78A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28825"/>
            <a:ext cx="10515600" cy="395287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2852012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25D66D-4902-95BD-1F3E-9C2DC11845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0EF8D-FCDA-A137-DB38-9F9A07E78A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28825"/>
            <a:ext cx="10515600" cy="3990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3801297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25D66D-4902-95BD-1F3E-9C2DC11845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0EF8D-FCDA-A137-DB38-9F9A07E78A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28825"/>
            <a:ext cx="10515600" cy="4000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6850111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25D66D-4902-95BD-1F3E-9C2DC11845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0EF8D-FCDA-A137-DB38-9F9A07E78A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28825"/>
            <a:ext cx="10515600" cy="398145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1599749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25D66D-4902-95BD-1F3E-9C2DC11845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0EF8D-FCDA-A137-DB38-9F9A07E78A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28825"/>
            <a:ext cx="10515600" cy="3990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6791171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25D66D-4902-95BD-1F3E-9C2DC11845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0EF8D-FCDA-A137-DB38-9F9A07E78A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12404635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A59C17C-D474-FFBA-D96C-A4BBAE239C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42975"/>
            <a:ext cx="10515600" cy="10398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187981-87F3-CD43-3499-403BC0E324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028825"/>
            <a:ext cx="10515600" cy="39719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642604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9" r:id="rId2"/>
    <p:sldLayoutId id="2147483650" r:id="rId3"/>
    <p:sldLayoutId id="2147483660" r:id="rId4"/>
    <p:sldLayoutId id="2147483661" r:id="rId5"/>
    <p:sldLayoutId id="2147483662" r:id="rId6"/>
    <p:sldLayoutId id="2147483663" r:id="rId7"/>
    <p:sldLayoutId id="2147483664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7DF106FE-A19B-0541-CFEA-409D8F2CDD69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1524000" y="3995529"/>
            <a:ext cx="9144000" cy="1669775"/>
          </a:xfrm>
        </p:spPr>
        <p:txBody>
          <a:bodyPr/>
          <a:lstStyle/>
          <a:p>
            <a:endParaRPr lang="en-NL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400372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8BF2E2-6D2B-C3C5-7D2D-23782FC736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146550"/>
            <a:ext cx="10515600" cy="1325563"/>
          </a:xfrm>
        </p:spPr>
        <p:txBody>
          <a:bodyPr/>
          <a:lstStyle/>
          <a:p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37898095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8BF2E2-6D2B-C3C5-7D2D-23782FC736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50925"/>
            <a:ext cx="10515600" cy="1325563"/>
          </a:xfrm>
        </p:spPr>
        <p:txBody>
          <a:bodyPr/>
          <a:lstStyle/>
          <a:p>
            <a:r>
              <a:rPr lang="en-US" sz="4400" b="1" kern="0" dirty="0">
                <a:solidFill>
                  <a:schemeClr val="tx1"/>
                </a:solidFill>
                <a:latin typeface="Arial"/>
                <a:cs typeface="Arial" pitchFamily="34"/>
              </a:rPr>
              <a:t>Conflict of Interest Disclosure</a:t>
            </a:r>
            <a:endParaRPr lang="en-NL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F823C8-AE17-433C-D33C-CD28A2CD31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90801"/>
            <a:ext cx="10515600" cy="3371850"/>
          </a:xfrm>
        </p:spPr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I have no potential conflict of interest to report:</a:t>
            </a:r>
          </a:p>
          <a:p>
            <a:endParaRPr lang="en-GB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GB" dirty="0">
                <a:solidFill>
                  <a:schemeClr val="tx1"/>
                </a:solidFill>
              </a:rPr>
              <a:t>or</a:t>
            </a:r>
          </a:p>
          <a:p>
            <a:endParaRPr lang="en-GB" dirty="0">
              <a:solidFill>
                <a:schemeClr val="tx1"/>
              </a:solidFill>
            </a:endParaRPr>
          </a:p>
          <a:p>
            <a:r>
              <a:rPr lang="en-GB" dirty="0">
                <a:solidFill>
                  <a:schemeClr val="tx1"/>
                </a:solidFill>
              </a:rPr>
              <a:t>I have the following potential conflict(s) of interest to report</a:t>
            </a:r>
          </a:p>
          <a:p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24474783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8BF2E2-6D2B-C3C5-7D2D-23782FC736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69975"/>
            <a:ext cx="10515600" cy="1325563"/>
          </a:xfrm>
        </p:spPr>
        <p:txBody>
          <a:bodyPr/>
          <a:lstStyle/>
          <a:p>
            <a:endParaRPr lang="en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F823C8-AE17-433C-D33C-CD28A2CD31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30475"/>
            <a:ext cx="10515600" cy="3384550"/>
          </a:xfrm>
        </p:spPr>
        <p:txBody>
          <a:bodyPr/>
          <a:lstStyle/>
          <a:p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9993697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8BF2E2-6D2B-C3C5-7D2D-23782FC736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08075"/>
            <a:ext cx="10515600" cy="1325563"/>
          </a:xfrm>
        </p:spPr>
        <p:txBody>
          <a:bodyPr/>
          <a:lstStyle/>
          <a:p>
            <a:endParaRPr lang="en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F823C8-AE17-433C-D33C-CD28A2CD31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68575"/>
            <a:ext cx="10515600" cy="3327400"/>
          </a:xfrm>
        </p:spPr>
        <p:txBody>
          <a:bodyPr/>
          <a:lstStyle/>
          <a:p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4670619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8BF2E2-6D2B-C3C5-7D2D-23782FC736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08075"/>
            <a:ext cx="10515600" cy="1325563"/>
          </a:xfrm>
        </p:spPr>
        <p:txBody>
          <a:bodyPr/>
          <a:lstStyle/>
          <a:p>
            <a:endParaRPr lang="en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F823C8-AE17-433C-D33C-CD28A2CD31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68575"/>
            <a:ext cx="10515600" cy="3181350"/>
          </a:xfrm>
        </p:spPr>
        <p:txBody>
          <a:bodyPr/>
          <a:lstStyle/>
          <a:p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3942700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8BF2E2-6D2B-C3C5-7D2D-23782FC736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4725"/>
            <a:ext cx="10515600" cy="1325563"/>
          </a:xfrm>
        </p:spPr>
        <p:txBody>
          <a:bodyPr/>
          <a:lstStyle/>
          <a:p>
            <a:endParaRPr lang="en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F823C8-AE17-433C-D33C-CD28A2CD31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5225"/>
            <a:ext cx="10515600" cy="3448050"/>
          </a:xfrm>
        </p:spPr>
        <p:txBody>
          <a:bodyPr/>
          <a:lstStyle/>
          <a:p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8081637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8BF2E2-6D2B-C3C5-7D2D-23782FC736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60450"/>
            <a:ext cx="10515600" cy="1325563"/>
          </a:xfrm>
        </p:spPr>
        <p:txBody>
          <a:bodyPr/>
          <a:lstStyle/>
          <a:p>
            <a:endParaRPr lang="en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F823C8-AE17-433C-D33C-CD28A2CD31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20950"/>
            <a:ext cx="10515600" cy="3422650"/>
          </a:xfrm>
        </p:spPr>
        <p:txBody>
          <a:bodyPr/>
          <a:lstStyle/>
          <a:p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8720679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8BF2E2-6D2B-C3C5-7D2D-23782FC736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89025"/>
            <a:ext cx="10515600" cy="1325563"/>
          </a:xfrm>
        </p:spPr>
        <p:txBody>
          <a:bodyPr/>
          <a:lstStyle/>
          <a:p>
            <a:endParaRPr lang="en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F823C8-AE17-433C-D33C-CD28A2CD31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49525"/>
            <a:ext cx="10515600" cy="3489325"/>
          </a:xfrm>
        </p:spPr>
        <p:txBody>
          <a:bodyPr/>
          <a:lstStyle/>
          <a:p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2488842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">
      <a:dk1>
        <a:srgbClr val="FFFFFF"/>
      </a:dk1>
      <a:lt1>
        <a:srgbClr val="000000"/>
      </a:lt1>
      <a:dk2>
        <a:srgbClr val="AB191E"/>
      </a:dk2>
      <a:lt2>
        <a:srgbClr val="5F2F58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eau">
      <a:majorFont>
        <a:latin typeface="VAGRounded BT"/>
        <a:ea typeface=""/>
        <a:cs typeface=""/>
      </a:majorFont>
      <a:minorFont>
        <a:latin typeface="Robot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28</Words>
  <Application>Microsoft Office PowerPoint</Application>
  <PresentationFormat>Widescreen</PresentationFormat>
  <Paragraphs>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Roboto Light</vt:lpstr>
      <vt:lpstr>VAGRounded BT</vt:lpstr>
      <vt:lpstr>Office Theme</vt:lpstr>
      <vt:lpstr>PowerPoint Presentation</vt:lpstr>
      <vt:lpstr>PowerPoint Presentation</vt:lpstr>
      <vt:lpstr>Conflict of Interest Disclosure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Trentt BV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Evelynn Woods</dc:creator>
  <cp:lastModifiedBy>Claudia van Ijzendoorn</cp:lastModifiedBy>
  <cp:revision>4</cp:revision>
  <dcterms:created xsi:type="dcterms:W3CDTF">2023-11-27T15:46:04Z</dcterms:created>
  <dcterms:modified xsi:type="dcterms:W3CDTF">2024-07-08T11:15:36Z</dcterms:modified>
</cp:coreProperties>
</file>